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1"/>
  </p:notesMasterIdLst>
  <p:sldIdLst>
    <p:sldId id="353" r:id="rId5"/>
    <p:sldId id="360" r:id="rId6"/>
    <p:sldId id="357" r:id="rId7"/>
    <p:sldId id="354" r:id="rId8"/>
    <p:sldId id="355" r:id="rId9"/>
    <p:sldId id="3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45F5"/>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3E2890-5605-45A1-A4E5-3DD12D9D069A}" v="3" dt="2025-02-19T16:53:05.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9" d="100"/>
          <a:sy n="99" d="100"/>
        </p:scale>
        <p:origin x="10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78C5E-BE47-4DDB-84EC-47044CFED311}" type="datetimeFigureOut">
              <a:rPr lang="en-GB" smtClean="0"/>
              <a:t>10/03/2025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A733D-C95B-44EE-8D7B-E1B346F1E662}" type="slidenum">
              <a:rPr lang="en-GB" smtClean="0"/>
              <a:t>‹#›</a:t>
            </a:fld>
            <a:endParaRPr lang="en-GB"/>
          </a:p>
        </p:txBody>
      </p:sp>
    </p:spTree>
    <p:extLst>
      <p:ext uri="{BB962C8B-B14F-4D97-AF65-F5344CB8AC3E}">
        <p14:creationId xmlns:p14="http://schemas.microsoft.com/office/powerpoint/2010/main" val="155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AA733D-C95B-44EE-8D7B-E1B346F1E662}" type="slidenum">
              <a:rPr lang="en-GB" smtClean="0"/>
              <a:t>5</a:t>
            </a:fld>
            <a:endParaRPr lang="en-GB"/>
          </a:p>
        </p:txBody>
      </p:sp>
    </p:spTree>
    <p:extLst>
      <p:ext uri="{BB962C8B-B14F-4D97-AF65-F5344CB8AC3E}">
        <p14:creationId xmlns:p14="http://schemas.microsoft.com/office/powerpoint/2010/main" val="2853990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27.svg"/><Relationship Id="rId4"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18" Type="http://schemas.openxmlformats.org/officeDocument/2006/relationships/image" Target="../media/image47.jpeg"/><Relationship Id="rId3" Type="http://schemas.openxmlformats.org/officeDocument/2006/relationships/image" Target="../media/image3.emf"/><Relationship Id="rId21" Type="http://schemas.openxmlformats.org/officeDocument/2006/relationships/image" Target="../media/image50.jpeg"/><Relationship Id="rId7" Type="http://schemas.openxmlformats.org/officeDocument/2006/relationships/image" Target="../media/image36.jpeg"/><Relationship Id="rId12" Type="http://schemas.openxmlformats.org/officeDocument/2006/relationships/image" Target="../media/image41.jpeg"/><Relationship Id="rId17" Type="http://schemas.openxmlformats.org/officeDocument/2006/relationships/image" Target="../media/image46.jpeg"/><Relationship Id="rId2" Type="http://schemas.openxmlformats.org/officeDocument/2006/relationships/image" Target="../media/image32.jpeg"/><Relationship Id="rId16" Type="http://schemas.openxmlformats.org/officeDocument/2006/relationships/image" Target="../media/image45.jpeg"/><Relationship Id="rId20" Type="http://schemas.openxmlformats.org/officeDocument/2006/relationships/image" Target="../media/image49.jpeg"/><Relationship Id="rId1" Type="http://schemas.openxmlformats.org/officeDocument/2006/relationships/slideMaster" Target="../slideMasters/slideMaster1.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5" Type="http://schemas.openxmlformats.org/officeDocument/2006/relationships/image" Target="../media/image44.jpeg"/><Relationship Id="rId10" Type="http://schemas.openxmlformats.org/officeDocument/2006/relationships/image" Target="../media/image39.jpeg"/><Relationship Id="rId19" Type="http://schemas.openxmlformats.org/officeDocument/2006/relationships/image" Target="../media/image48.jpeg"/><Relationship Id="rId4" Type="http://schemas.openxmlformats.org/officeDocument/2006/relationships/image" Target="../media/image33.jpeg"/><Relationship Id="rId9" Type="http://schemas.openxmlformats.org/officeDocument/2006/relationships/image" Target="../media/image38.jpeg"/><Relationship Id="rId14" Type="http://schemas.openxmlformats.org/officeDocument/2006/relationships/image" Target="../media/image43.jpeg"/><Relationship Id="rId22" Type="http://schemas.openxmlformats.org/officeDocument/2006/relationships/image" Target="../media/image51.jpe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6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62.emf"/><Relationship Id="rId1" Type="http://schemas.openxmlformats.org/officeDocument/2006/relationships/slideMaster" Target="../slideMasters/slideMaster1.xml"/><Relationship Id="rId4" Type="http://schemas.openxmlformats.org/officeDocument/2006/relationships/image" Target="../media/image6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29.emf"/><Relationship Id="rId1" Type="http://schemas.openxmlformats.org/officeDocument/2006/relationships/slideMaster" Target="../slideMasters/slideMaster1.xml"/><Relationship Id="rId5" Type="http://schemas.openxmlformats.org/officeDocument/2006/relationships/image" Target="../media/image65.svg"/><Relationship Id="rId4" Type="http://schemas.openxmlformats.org/officeDocument/2006/relationships/image" Target="../media/image6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29.emf"/><Relationship Id="rId1" Type="http://schemas.openxmlformats.org/officeDocument/2006/relationships/slideMaster" Target="../slideMasters/slideMaster1.xml"/><Relationship Id="rId4" Type="http://schemas.openxmlformats.org/officeDocument/2006/relationships/image" Target="../media/image6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29.emf"/><Relationship Id="rId1" Type="http://schemas.openxmlformats.org/officeDocument/2006/relationships/slideMaster" Target="../slideMasters/slideMaster1.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6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6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7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svg"/><Relationship Id="rId7" Type="http://schemas.openxmlformats.org/officeDocument/2006/relationships/image" Target="../media/image3.emf"/><Relationship Id="rId12"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linkedin.com/company/abm-industries/" TargetMode="External"/><Relationship Id="rId11" Type="http://schemas.openxmlformats.org/officeDocument/2006/relationships/hyperlink" Target="https://www.threads.net/@abm_industries?hl=en" TargetMode="External"/><Relationship Id="rId5" Type="http://schemas.openxmlformats.org/officeDocument/2006/relationships/image" Target="../media/image72.emf"/><Relationship Id="rId10" Type="http://schemas.openxmlformats.org/officeDocument/2006/relationships/hyperlink" Target="https://www.youtube.com/@ABMBuildingValue" TargetMode="External"/><Relationship Id="rId4" Type="http://schemas.openxmlformats.org/officeDocument/2006/relationships/hyperlink" Target="https://www.facebook.com/ABMIndustries" TargetMode="External"/><Relationship Id="rId9" Type="http://schemas.openxmlformats.org/officeDocument/2006/relationships/image" Target="../media/image7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8" Type="http://schemas.openxmlformats.org/officeDocument/2006/relationships/hyperlink" Target="http://www.abm.co.uk/" TargetMode="External"/><Relationship Id="rId3" Type="http://schemas.openxmlformats.org/officeDocument/2006/relationships/image" Target="../media/image2.svg"/><Relationship Id="rId7" Type="http://schemas.openxmlformats.org/officeDocument/2006/relationships/image" Target="../media/image3.emf"/><Relationship Id="rId12"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linkedin.com/company/abm-industries/" TargetMode="External"/><Relationship Id="rId11" Type="http://schemas.openxmlformats.org/officeDocument/2006/relationships/image" Target="../media/image75.png"/><Relationship Id="rId5" Type="http://schemas.openxmlformats.org/officeDocument/2006/relationships/image" Target="../media/image72.emf"/><Relationship Id="rId10" Type="http://schemas.openxmlformats.org/officeDocument/2006/relationships/hyperlink" Target="https://www.threads.net/@abm_industries?hl=en" TargetMode="External"/><Relationship Id="rId4" Type="http://schemas.openxmlformats.org/officeDocument/2006/relationships/hyperlink" Target="https://www.facebook.com/ABMIndustries" TargetMode="External"/><Relationship Id="rId9" Type="http://schemas.openxmlformats.org/officeDocument/2006/relationships/hyperlink" Target="https://www.youtube.com/@ABMBuildingValue"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A47E4F-FB18-408A-C9D6-845A415261D0}"/>
              </a:ext>
            </a:extLst>
          </p:cNvPr>
          <p:cNvSpPr/>
          <p:nvPr userDrawn="1"/>
        </p:nvSpPr>
        <p:spPr>
          <a:xfrm>
            <a:off x="0" y="0"/>
            <a:ext cx="12192000" cy="6858000"/>
          </a:xfrm>
          <a:prstGeom prst="rect">
            <a:avLst/>
          </a:prstGeom>
          <a:solidFill>
            <a:srgbClr val="151F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4" name="Graphic 3">
            <a:extLst>
              <a:ext uri="{FF2B5EF4-FFF2-40B4-BE49-F238E27FC236}">
                <a16:creationId xmlns:a16="http://schemas.microsoft.com/office/drawing/2014/main" id="{936CFA14-AE85-374F-E91D-E89BA5A4731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291" t="16522" r="9303" b="20072"/>
          <a:stretch/>
        </p:blipFill>
        <p:spPr>
          <a:xfrm>
            <a:off x="0" y="0"/>
            <a:ext cx="12192000" cy="6855967"/>
          </a:xfrm>
          <a:prstGeom prst="rect">
            <a:avLst/>
          </a:prstGeom>
        </p:spPr>
      </p:pic>
      <p:sp>
        <p:nvSpPr>
          <p:cNvPr id="13" name="Rectangle 12">
            <a:extLst>
              <a:ext uri="{FF2B5EF4-FFF2-40B4-BE49-F238E27FC236}">
                <a16:creationId xmlns:a16="http://schemas.microsoft.com/office/drawing/2014/main" id="{FDB84B0A-570C-731F-CE70-A5539FFE0DE7}"/>
              </a:ext>
            </a:extLst>
          </p:cNvPr>
          <p:cNvSpPr/>
          <p:nvPr userDrawn="1"/>
        </p:nvSpPr>
        <p:spPr>
          <a:xfrm>
            <a:off x="0" y="-2033"/>
            <a:ext cx="12192000" cy="6858000"/>
          </a:xfrm>
          <a:prstGeom prst="rect">
            <a:avLst/>
          </a:prstGeom>
          <a:gradFill>
            <a:gsLst>
              <a:gs pos="90000">
                <a:schemeClr val="accent2"/>
              </a:gs>
              <a:gs pos="19000">
                <a:schemeClr val="accent2">
                  <a:alpha val="0"/>
                </a:schemeClr>
              </a:gs>
            </a:gsLst>
            <a:lin ang="18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8" name="Picture 7">
            <a:extLst>
              <a:ext uri="{FF2B5EF4-FFF2-40B4-BE49-F238E27FC236}">
                <a16:creationId xmlns:a16="http://schemas.microsoft.com/office/drawing/2014/main" id="{CE01BE09-C952-EA00-FF51-E199C81201B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28223" y="694767"/>
            <a:ext cx="1142577" cy="447409"/>
          </a:xfrm>
          <a:prstGeom prst="rect">
            <a:avLst/>
          </a:prstGeom>
        </p:spPr>
      </p:pic>
      <p:sp>
        <p:nvSpPr>
          <p:cNvPr id="10" name="Text Placeholder 10">
            <a:extLst>
              <a:ext uri="{FF2B5EF4-FFF2-40B4-BE49-F238E27FC236}">
                <a16:creationId xmlns:a16="http://schemas.microsoft.com/office/drawing/2014/main" id="{81667E4B-C304-B39F-C299-555089259A2D}"/>
              </a:ext>
            </a:extLst>
          </p:cNvPr>
          <p:cNvSpPr>
            <a:spLocks noGrp="1"/>
          </p:cNvSpPr>
          <p:nvPr>
            <p:ph type="body" sz="quarter" idx="11" hasCustomPrompt="1"/>
          </p:nvPr>
        </p:nvSpPr>
        <p:spPr>
          <a:xfrm>
            <a:off x="10133738" y="5760351"/>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11" name="Text Placeholder 10">
            <a:extLst>
              <a:ext uri="{FF2B5EF4-FFF2-40B4-BE49-F238E27FC236}">
                <a16:creationId xmlns:a16="http://schemas.microsoft.com/office/drawing/2014/main" id="{F89E295E-38ED-BCA5-A978-0195D41DFC29}"/>
              </a:ext>
            </a:extLst>
          </p:cNvPr>
          <p:cNvSpPr>
            <a:spLocks noGrp="1"/>
          </p:cNvSpPr>
          <p:nvPr>
            <p:ph type="body" sz="quarter" idx="12" hasCustomPrompt="1"/>
          </p:nvPr>
        </p:nvSpPr>
        <p:spPr>
          <a:xfrm>
            <a:off x="8582527" y="5221712"/>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
        <p:nvSpPr>
          <p:cNvPr id="12" name="Text Placeholder 10">
            <a:extLst>
              <a:ext uri="{FF2B5EF4-FFF2-40B4-BE49-F238E27FC236}">
                <a16:creationId xmlns:a16="http://schemas.microsoft.com/office/drawing/2014/main" id="{633F9CFB-22C6-7389-141C-73B40EF0C084}"/>
              </a:ext>
            </a:extLst>
          </p:cNvPr>
          <p:cNvSpPr>
            <a:spLocks noGrp="1"/>
          </p:cNvSpPr>
          <p:nvPr>
            <p:ph type="body" sz="quarter" idx="10"/>
          </p:nvPr>
        </p:nvSpPr>
        <p:spPr>
          <a:xfrm>
            <a:off x="5267738" y="2402624"/>
            <a:ext cx="6403061" cy="1838350"/>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 name="Text Placeholder 10">
            <a:extLst>
              <a:ext uri="{FF2B5EF4-FFF2-40B4-BE49-F238E27FC236}">
                <a16:creationId xmlns:a16="http://schemas.microsoft.com/office/drawing/2014/main" id="{0CB6E523-4CCD-BFAC-C1D0-4B22CA863F60}"/>
              </a:ext>
            </a:extLst>
          </p:cNvPr>
          <p:cNvSpPr>
            <a:spLocks noGrp="1"/>
          </p:cNvSpPr>
          <p:nvPr>
            <p:ph type="body" sz="quarter" idx="13" hasCustomPrompt="1"/>
          </p:nvPr>
        </p:nvSpPr>
        <p:spPr>
          <a:xfrm>
            <a:off x="5267738" y="2031173"/>
            <a:ext cx="6403061" cy="278397"/>
          </a:xfrm>
          <a:prstGeom prst="rect">
            <a:avLst/>
          </a:prstGeom>
        </p:spPr>
        <p:txBody>
          <a:bodyPr anchor="ctr" anchorCtr="0">
            <a:noAutofit/>
          </a:bodyPr>
          <a:lstStyle>
            <a:lvl1pPr marL="0" indent="0" algn="r">
              <a:buNone/>
              <a:defRPr sz="1200" b="0" i="0">
                <a:solidFill>
                  <a:schemeClr val="accent3"/>
                </a:solidFill>
                <a:latin typeface="ABM Sans SemiBold Italic" panose="02010303040201060303" pitchFamily="2" charset="0"/>
                <a:ea typeface="ABM Sans SemiBold Italic" panose="02010303040201060303" pitchFamily="2" charset="0"/>
                <a:cs typeface="ABM Sans SemiBold Italic"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Tree>
    <p:extLst>
      <p:ext uri="{BB962C8B-B14F-4D97-AF65-F5344CB8AC3E}">
        <p14:creationId xmlns:p14="http://schemas.microsoft.com/office/powerpoint/2010/main" val="48813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Multifamily">
    <p:spTree>
      <p:nvGrpSpPr>
        <p:cNvPr id="1" name=""/>
        <p:cNvGrpSpPr/>
        <p:nvPr/>
      </p:nvGrpSpPr>
      <p:grpSpPr>
        <a:xfrm>
          <a:off x="0" y="0"/>
          <a:ext cx="0" cy="0"/>
          <a:chOff x="0" y="0"/>
          <a:chExt cx="0" cy="0"/>
        </a:xfrm>
      </p:grpSpPr>
      <p:pic>
        <p:nvPicPr>
          <p:cNvPr id="11" name="Picture 10" descr="A high angle view of a building with a pool&#10;&#10;Description automatically generated">
            <a:extLst>
              <a:ext uri="{FF2B5EF4-FFF2-40B4-BE49-F238E27FC236}">
                <a16:creationId xmlns:a16="http://schemas.microsoft.com/office/drawing/2014/main" id="{B9DA5EAE-B164-1A7E-3600-89E8B2F085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016"/>
            <a:ext cx="12192000" cy="6858000"/>
          </a:xfrm>
          <a:prstGeom prst="rect">
            <a:avLst/>
          </a:prstGeom>
        </p:spPr>
      </p:pic>
      <p:sp>
        <p:nvSpPr>
          <p:cNvPr id="23" name="Rectangle 22">
            <a:extLst>
              <a:ext uri="{FF2B5EF4-FFF2-40B4-BE49-F238E27FC236}">
                <a16:creationId xmlns:a16="http://schemas.microsoft.com/office/drawing/2014/main" id="{C87D373E-27B2-214D-47D9-C397A6930448}"/>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24" name="Picture 23" descr="A blue and orange lines on a black background&#10;&#10;Description automatically generated">
            <a:extLst>
              <a:ext uri="{FF2B5EF4-FFF2-40B4-BE49-F238E27FC236}">
                <a16:creationId xmlns:a16="http://schemas.microsoft.com/office/drawing/2014/main" id="{CA1700C9-A379-6F70-B1C3-29662BA1BE0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25" name="Picture 24">
            <a:extLst>
              <a:ext uri="{FF2B5EF4-FFF2-40B4-BE49-F238E27FC236}">
                <a16:creationId xmlns:a16="http://schemas.microsoft.com/office/drawing/2014/main" id="{70CE77E1-BEDA-FF8D-C81B-DE6B300F24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26" name="Text Placeholder 10">
            <a:extLst>
              <a:ext uri="{FF2B5EF4-FFF2-40B4-BE49-F238E27FC236}">
                <a16:creationId xmlns:a16="http://schemas.microsoft.com/office/drawing/2014/main" id="{8F47B6F4-154C-2F7C-3E6A-8084F8B2295B}"/>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7" name="Text Placeholder 10">
            <a:extLst>
              <a:ext uri="{FF2B5EF4-FFF2-40B4-BE49-F238E27FC236}">
                <a16:creationId xmlns:a16="http://schemas.microsoft.com/office/drawing/2014/main" id="{9A95A5AB-81AF-510F-F4AA-A29F2713E55F}"/>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8" name="Text Placeholder 10">
            <a:extLst>
              <a:ext uri="{FF2B5EF4-FFF2-40B4-BE49-F238E27FC236}">
                <a16:creationId xmlns:a16="http://schemas.microsoft.com/office/drawing/2014/main" id="{AD09DD13-75E1-A902-58D4-6C2E4EBF8BC7}"/>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8453500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SportsEnt1">
    <p:spTree>
      <p:nvGrpSpPr>
        <p:cNvPr id="1" name=""/>
        <p:cNvGrpSpPr/>
        <p:nvPr/>
      </p:nvGrpSpPr>
      <p:grpSpPr>
        <a:xfrm>
          <a:off x="0" y="0"/>
          <a:ext cx="0" cy="0"/>
          <a:chOff x="0" y="0"/>
          <a:chExt cx="0" cy="0"/>
        </a:xfrm>
      </p:grpSpPr>
      <p:pic>
        <p:nvPicPr>
          <p:cNvPr id="3" name="Picture 2" descr="A football field with people in the stands&#10;&#10;Description automatically generated">
            <a:extLst>
              <a:ext uri="{FF2B5EF4-FFF2-40B4-BE49-F238E27FC236}">
                <a16:creationId xmlns:a16="http://schemas.microsoft.com/office/drawing/2014/main" id="{A12A569C-70F4-82BA-5132-1D221BC67511}"/>
              </a:ext>
            </a:extLst>
          </p:cNvPr>
          <p:cNvPicPr>
            <a:picLocks noChangeAspect="1"/>
          </p:cNvPicPr>
          <p:nvPr userDrawn="1"/>
        </p:nvPicPr>
        <p:blipFill>
          <a:blip r:embed="rId2"/>
          <a:srcRect r="30341" b="30341"/>
          <a:stretch/>
        </p:blipFill>
        <p:spPr>
          <a:xfrm>
            <a:off x="0" y="0"/>
            <a:ext cx="12192000" cy="6857999"/>
          </a:xfrm>
          <a:prstGeom prst="rect">
            <a:avLst/>
          </a:prstGeom>
        </p:spPr>
      </p:pic>
      <p:sp>
        <p:nvSpPr>
          <p:cNvPr id="18" name="Rectangle 17">
            <a:extLst>
              <a:ext uri="{FF2B5EF4-FFF2-40B4-BE49-F238E27FC236}">
                <a16:creationId xmlns:a16="http://schemas.microsoft.com/office/drawing/2014/main" id="{05D12492-63C1-8721-BBCB-F79DD6CD6218}"/>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9" name="Picture 18" descr="A blue and orange lines on a black background&#10;&#10;Description automatically generated">
            <a:extLst>
              <a:ext uri="{FF2B5EF4-FFF2-40B4-BE49-F238E27FC236}">
                <a16:creationId xmlns:a16="http://schemas.microsoft.com/office/drawing/2014/main" id="{E29792D2-99D7-730F-56DB-7DBD656D24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20" name="Picture 19">
            <a:extLst>
              <a:ext uri="{FF2B5EF4-FFF2-40B4-BE49-F238E27FC236}">
                <a16:creationId xmlns:a16="http://schemas.microsoft.com/office/drawing/2014/main" id="{7C7F2912-524F-C401-2C89-6C9074DB500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21" name="Text Placeholder 10">
            <a:extLst>
              <a:ext uri="{FF2B5EF4-FFF2-40B4-BE49-F238E27FC236}">
                <a16:creationId xmlns:a16="http://schemas.microsoft.com/office/drawing/2014/main" id="{F9534975-A24B-8B5D-8646-E39867EF3D6B}"/>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2" name="Text Placeholder 10">
            <a:extLst>
              <a:ext uri="{FF2B5EF4-FFF2-40B4-BE49-F238E27FC236}">
                <a16:creationId xmlns:a16="http://schemas.microsoft.com/office/drawing/2014/main" id="{830645E2-4AA4-8CBC-AABD-4D34753139B3}"/>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3" name="Text Placeholder 10">
            <a:extLst>
              <a:ext uri="{FF2B5EF4-FFF2-40B4-BE49-F238E27FC236}">
                <a16:creationId xmlns:a16="http://schemas.microsoft.com/office/drawing/2014/main" id="{E3B4BA7D-8E83-1A5A-5E71-E446EC801908}"/>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19283190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SportsEnt2">
    <p:spTree>
      <p:nvGrpSpPr>
        <p:cNvPr id="1" name=""/>
        <p:cNvGrpSpPr/>
        <p:nvPr/>
      </p:nvGrpSpPr>
      <p:grpSpPr>
        <a:xfrm>
          <a:off x="0" y="0"/>
          <a:ext cx="0" cy="0"/>
          <a:chOff x="0" y="0"/>
          <a:chExt cx="0" cy="0"/>
        </a:xfrm>
      </p:grpSpPr>
      <p:pic>
        <p:nvPicPr>
          <p:cNvPr id="3" name="Picture 2" descr="Aerial view of a park with a circular square and a circular walkway&#10;&#10;Description automatically generated with medium confidence">
            <a:extLst>
              <a:ext uri="{FF2B5EF4-FFF2-40B4-BE49-F238E27FC236}">
                <a16:creationId xmlns:a16="http://schemas.microsoft.com/office/drawing/2014/main" id="{0A04EF4D-5E19-0D2E-A5F5-2EA88EED4B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192002" cy="6886300"/>
          </a:xfrm>
          <a:prstGeom prst="rect">
            <a:avLst/>
          </a:prstGeom>
        </p:spPr>
      </p:pic>
      <p:sp>
        <p:nvSpPr>
          <p:cNvPr id="18" name="Rectangle 17">
            <a:extLst>
              <a:ext uri="{FF2B5EF4-FFF2-40B4-BE49-F238E27FC236}">
                <a16:creationId xmlns:a16="http://schemas.microsoft.com/office/drawing/2014/main" id="{05D12492-63C1-8721-BBCB-F79DD6CD6218}"/>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9" name="Picture 18" descr="A blue and orange lines on a black background&#10;&#10;Description automatically generated">
            <a:extLst>
              <a:ext uri="{FF2B5EF4-FFF2-40B4-BE49-F238E27FC236}">
                <a16:creationId xmlns:a16="http://schemas.microsoft.com/office/drawing/2014/main" id="{E29792D2-99D7-730F-56DB-7DBD656D24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20" name="Picture 19">
            <a:extLst>
              <a:ext uri="{FF2B5EF4-FFF2-40B4-BE49-F238E27FC236}">
                <a16:creationId xmlns:a16="http://schemas.microsoft.com/office/drawing/2014/main" id="{7C7F2912-524F-C401-2C89-6C9074DB500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21" name="Text Placeholder 10">
            <a:extLst>
              <a:ext uri="{FF2B5EF4-FFF2-40B4-BE49-F238E27FC236}">
                <a16:creationId xmlns:a16="http://schemas.microsoft.com/office/drawing/2014/main" id="{F9534975-A24B-8B5D-8646-E39867EF3D6B}"/>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2" name="Text Placeholder 10">
            <a:extLst>
              <a:ext uri="{FF2B5EF4-FFF2-40B4-BE49-F238E27FC236}">
                <a16:creationId xmlns:a16="http://schemas.microsoft.com/office/drawing/2014/main" id="{830645E2-4AA4-8CBC-AABD-4D34753139B3}"/>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3" name="Text Placeholder 10">
            <a:extLst>
              <a:ext uri="{FF2B5EF4-FFF2-40B4-BE49-F238E27FC236}">
                <a16:creationId xmlns:a16="http://schemas.microsoft.com/office/drawing/2014/main" id="{E3B4BA7D-8E83-1A5A-5E71-E446EC801908}"/>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25633644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Manufacturing&amp;Distribution">
    <p:spTree>
      <p:nvGrpSpPr>
        <p:cNvPr id="1" name=""/>
        <p:cNvGrpSpPr/>
        <p:nvPr/>
      </p:nvGrpSpPr>
      <p:grpSpPr>
        <a:xfrm>
          <a:off x="0" y="0"/>
          <a:ext cx="0" cy="0"/>
          <a:chOff x="0" y="0"/>
          <a:chExt cx="0" cy="0"/>
        </a:xfrm>
      </p:grpSpPr>
      <p:pic>
        <p:nvPicPr>
          <p:cNvPr id="3" name="Picture 2" descr="A warehouse with many trucks&#10;&#10;Description automatically generated with medium confidence">
            <a:extLst>
              <a:ext uri="{FF2B5EF4-FFF2-40B4-BE49-F238E27FC236}">
                <a16:creationId xmlns:a16="http://schemas.microsoft.com/office/drawing/2014/main" id="{FE2E6EE6-176B-CDEA-B9AF-BA59B4A007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204201" cy="6858000"/>
          </a:xfrm>
          <a:prstGeom prst="rect">
            <a:avLst/>
          </a:prstGeom>
        </p:spPr>
      </p:pic>
      <p:sp>
        <p:nvSpPr>
          <p:cNvPr id="18" name="Rectangle 17">
            <a:extLst>
              <a:ext uri="{FF2B5EF4-FFF2-40B4-BE49-F238E27FC236}">
                <a16:creationId xmlns:a16="http://schemas.microsoft.com/office/drawing/2014/main" id="{63785225-2526-8410-44CA-C1F13259E61C}"/>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9" name="Picture 18" descr="A blue and orange lines on a black background&#10;&#10;Description automatically generated">
            <a:extLst>
              <a:ext uri="{FF2B5EF4-FFF2-40B4-BE49-F238E27FC236}">
                <a16:creationId xmlns:a16="http://schemas.microsoft.com/office/drawing/2014/main" id="{33DDF47C-1EE8-CD1D-F778-7EDEB4641A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20" name="Picture 19">
            <a:extLst>
              <a:ext uri="{FF2B5EF4-FFF2-40B4-BE49-F238E27FC236}">
                <a16:creationId xmlns:a16="http://schemas.microsoft.com/office/drawing/2014/main" id="{3B24F041-B32A-4AE9-698A-5601A6C83F9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21" name="Text Placeholder 10">
            <a:extLst>
              <a:ext uri="{FF2B5EF4-FFF2-40B4-BE49-F238E27FC236}">
                <a16:creationId xmlns:a16="http://schemas.microsoft.com/office/drawing/2014/main" id="{3D722773-9362-158C-0DB1-D6D4AF38AC83}"/>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2" name="Text Placeholder 10">
            <a:extLst>
              <a:ext uri="{FF2B5EF4-FFF2-40B4-BE49-F238E27FC236}">
                <a16:creationId xmlns:a16="http://schemas.microsoft.com/office/drawing/2014/main" id="{55F20712-EEE1-7084-4903-1ECDF1B1AA11}"/>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3" name="Text Placeholder 10">
            <a:extLst>
              <a:ext uri="{FF2B5EF4-FFF2-40B4-BE49-F238E27FC236}">
                <a16:creationId xmlns:a16="http://schemas.microsoft.com/office/drawing/2014/main" id="{19DB3E08-A466-2621-ACCA-A557B8DDD17D}"/>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17061490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_Manufacturing&amp;Distribution">
    <p:spTree>
      <p:nvGrpSpPr>
        <p:cNvPr id="1" name=""/>
        <p:cNvGrpSpPr/>
        <p:nvPr/>
      </p:nvGrpSpPr>
      <p:grpSpPr>
        <a:xfrm>
          <a:off x="0" y="0"/>
          <a:ext cx="0" cy="0"/>
          <a:chOff x="0" y="0"/>
          <a:chExt cx="0" cy="0"/>
        </a:xfrm>
      </p:grpSpPr>
      <p:pic>
        <p:nvPicPr>
          <p:cNvPr id="6" name="Picture 5" descr="People sitting at tables in a library&#10;&#10;Description automatically generated">
            <a:extLst>
              <a:ext uri="{FF2B5EF4-FFF2-40B4-BE49-F238E27FC236}">
                <a16:creationId xmlns:a16="http://schemas.microsoft.com/office/drawing/2014/main" id="{EB431707-757F-B986-FC9C-5C72AC9E5C4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63785225-2526-8410-44CA-C1F13259E61C}"/>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9" name="Picture 18" descr="A blue and orange lines on a black background&#10;&#10;Description automatically generated">
            <a:extLst>
              <a:ext uri="{FF2B5EF4-FFF2-40B4-BE49-F238E27FC236}">
                <a16:creationId xmlns:a16="http://schemas.microsoft.com/office/drawing/2014/main" id="{33DDF47C-1EE8-CD1D-F778-7EDEB4641AC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20" name="Picture 19">
            <a:extLst>
              <a:ext uri="{FF2B5EF4-FFF2-40B4-BE49-F238E27FC236}">
                <a16:creationId xmlns:a16="http://schemas.microsoft.com/office/drawing/2014/main" id="{3B24F041-B32A-4AE9-698A-5601A6C83F9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21" name="Text Placeholder 10">
            <a:extLst>
              <a:ext uri="{FF2B5EF4-FFF2-40B4-BE49-F238E27FC236}">
                <a16:creationId xmlns:a16="http://schemas.microsoft.com/office/drawing/2014/main" id="{3D722773-9362-158C-0DB1-D6D4AF38AC83}"/>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2" name="Text Placeholder 10">
            <a:extLst>
              <a:ext uri="{FF2B5EF4-FFF2-40B4-BE49-F238E27FC236}">
                <a16:creationId xmlns:a16="http://schemas.microsoft.com/office/drawing/2014/main" id="{55F20712-EEE1-7084-4903-1ECDF1B1AA11}"/>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3" name="Text Placeholder 10">
            <a:extLst>
              <a:ext uri="{FF2B5EF4-FFF2-40B4-BE49-F238E27FC236}">
                <a16:creationId xmlns:a16="http://schemas.microsoft.com/office/drawing/2014/main" id="{19DB3E08-A466-2621-ACCA-A557B8DDD17D}"/>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14141537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_Team1">
    <p:spTree>
      <p:nvGrpSpPr>
        <p:cNvPr id="1" name=""/>
        <p:cNvGrpSpPr/>
        <p:nvPr/>
      </p:nvGrpSpPr>
      <p:grpSpPr>
        <a:xfrm>
          <a:off x="0" y="0"/>
          <a:ext cx="0" cy="0"/>
          <a:chOff x="0" y="0"/>
          <a:chExt cx="0" cy="0"/>
        </a:xfrm>
      </p:grpSpPr>
      <p:pic>
        <p:nvPicPr>
          <p:cNvPr id="4" name="Picture 3" descr="A person touching another person's face&#10;&#10;Description automatically generated">
            <a:extLst>
              <a:ext uri="{FF2B5EF4-FFF2-40B4-BE49-F238E27FC236}">
                <a16:creationId xmlns:a16="http://schemas.microsoft.com/office/drawing/2014/main" id="{84308BFE-4B63-93AE-AE6B-A9E9FE7A91A1}"/>
              </a:ext>
            </a:extLst>
          </p:cNvPr>
          <p:cNvPicPr>
            <a:picLocks noChangeAspect="1"/>
          </p:cNvPicPr>
          <p:nvPr userDrawn="1"/>
        </p:nvPicPr>
        <p:blipFill>
          <a:blip r:embed="rId2"/>
          <a:srcRect b="34406"/>
          <a:stretch/>
        </p:blipFill>
        <p:spPr>
          <a:xfrm>
            <a:off x="1" y="991003"/>
            <a:ext cx="12192000" cy="5866998"/>
          </a:xfrm>
          <a:prstGeom prst="rect">
            <a:avLst/>
          </a:prstGeom>
        </p:spPr>
      </p:pic>
      <p:sp>
        <p:nvSpPr>
          <p:cNvPr id="16" name="Rectangle 15">
            <a:extLst>
              <a:ext uri="{FF2B5EF4-FFF2-40B4-BE49-F238E27FC236}">
                <a16:creationId xmlns:a16="http://schemas.microsoft.com/office/drawing/2014/main" id="{DF654E8F-2211-CD51-8055-8F0C85895D65}"/>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7" name="Picture 16" descr="A blue and orange lines on a black background&#10;&#10;Description automatically generated">
            <a:extLst>
              <a:ext uri="{FF2B5EF4-FFF2-40B4-BE49-F238E27FC236}">
                <a16:creationId xmlns:a16="http://schemas.microsoft.com/office/drawing/2014/main" id="{5396F64E-9BBA-D0EB-A9C0-7AFF74549FD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18" name="Picture 17">
            <a:extLst>
              <a:ext uri="{FF2B5EF4-FFF2-40B4-BE49-F238E27FC236}">
                <a16:creationId xmlns:a16="http://schemas.microsoft.com/office/drawing/2014/main" id="{0382F093-F72D-7F57-24F9-B5739B482A9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19" name="Text Placeholder 10">
            <a:extLst>
              <a:ext uri="{FF2B5EF4-FFF2-40B4-BE49-F238E27FC236}">
                <a16:creationId xmlns:a16="http://schemas.microsoft.com/office/drawing/2014/main" id="{9E0FF9D9-3936-ADCF-AD35-B6DB1779D5EE}"/>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1" name="Text Placeholder 10">
            <a:extLst>
              <a:ext uri="{FF2B5EF4-FFF2-40B4-BE49-F238E27FC236}">
                <a16:creationId xmlns:a16="http://schemas.microsoft.com/office/drawing/2014/main" id="{8B70155E-EAF6-AE57-C62C-2B2BE4959C20}"/>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2" name="Text Placeholder 10">
            <a:extLst>
              <a:ext uri="{FF2B5EF4-FFF2-40B4-BE49-F238E27FC236}">
                <a16:creationId xmlns:a16="http://schemas.microsoft.com/office/drawing/2014/main" id="{3C68DEF3-FEEC-B91E-1F09-94FA4510A1B7}"/>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17596710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Team2">
    <p:spTree>
      <p:nvGrpSpPr>
        <p:cNvPr id="1" name=""/>
        <p:cNvGrpSpPr/>
        <p:nvPr/>
      </p:nvGrpSpPr>
      <p:grpSpPr>
        <a:xfrm>
          <a:off x="0" y="0"/>
          <a:ext cx="0" cy="0"/>
          <a:chOff x="0" y="0"/>
          <a:chExt cx="0" cy="0"/>
        </a:xfrm>
      </p:grpSpPr>
      <p:pic>
        <p:nvPicPr>
          <p:cNvPr id="5" name="Picture 4" descr="People sitting at tables and chairs&#10;&#10;Description automatically generated">
            <a:extLst>
              <a:ext uri="{FF2B5EF4-FFF2-40B4-BE49-F238E27FC236}">
                <a16:creationId xmlns:a16="http://schemas.microsoft.com/office/drawing/2014/main" id="{3C12ED03-B4F6-BBF8-9966-5C46C86061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17" name="Rectangle 16">
            <a:extLst>
              <a:ext uri="{FF2B5EF4-FFF2-40B4-BE49-F238E27FC236}">
                <a16:creationId xmlns:a16="http://schemas.microsoft.com/office/drawing/2014/main" id="{B28F5715-7093-31A5-37DD-167E78BF0D22}"/>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8" name="Picture 17" descr="A blue and orange lines on a black background&#10;&#10;Description automatically generated">
            <a:extLst>
              <a:ext uri="{FF2B5EF4-FFF2-40B4-BE49-F238E27FC236}">
                <a16:creationId xmlns:a16="http://schemas.microsoft.com/office/drawing/2014/main" id="{4BC81A1C-7D14-83BF-CE48-C1198D2E39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19" name="Picture 18">
            <a:extLst>
              <a:ext uri="{FF2B5EF4-FFF2-40B4-BE49-F238E27FC236}">
                <a16:creationId xmlns:a16="http://schemas.microsoft.com/office/drawing/2014/main" id="{FBD3D2A8-5167-7869-1696-01DD6D2ECDF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20" name="Text Placeholder 10">
            <a:extLst>
              <a:ext uri="{FF2B5EF4-FFF2-40B4-BE49-F238E27FC236}">
                <a16:creationId xmlns:a16="http://schemas.microsoft.com/office/drawing/2014/main" id="{3A55D202-7C73-7638-694B-ACB9F82F3676}"/>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1" name="Text Placeholder 10">
            <a:extLst>
              <a:ext uri="{FF2B5EF4-FFF2-40B4-BE49-F238E27FC236}">
                <a16:creationId xmlns:a16="http://schemas.microsoft.com/office/drawing/2014/main" id="{4CEB3DBF-77F1-4B88-9057-4231A9439E82}"/>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2" name="Text Placeholder 10">
            <a:extLst>
              <a:ext uri="{FF2B5EF4-FFF2-40B4-BE49-F238E27FC236}">
                <a16:creationId xmlns:a16="http://schemas.microsoft.com/office/drawing/2014/main" id="{C61D1FDB-C603-AA21-6704-42186C32F2DE}"/>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3493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Team3">
    <p:spTree>
      <p:nvGrpSpPr>
        <p:cNvPr id="1" name=""/>
        <p:cNvGrpSpPr/>
        <p:nvPr/>
      </p:nvGrpSpPr>
      <p:grpSpPr>
        <a:xfrm>
          <a:off x="0" y="0"/>
          <a:ext cx="0" cy="0"/>
          <a:chOff x="0" y="0"/>
          <a:chExt cx="0" cy="0"/>
        </a:xfrm>
      </p:grpSpPr>
      <p:pic>
        <p:nvPicPr>
          <p:cNvPr id="10" name="Picture 9" descr="A group of people in yellow vests standing on a construction site&#10;&#10;Description automatically generated">
            <a:extLst>
              <a:ext uri="{FF2B5EF4-FFF2-40B4-BE49-F238E27FC236}">
                <a16:creationId xmlns:a16="http://schemas.microsoft.com/office/drawing/2014/main" id="{0BC13210-2058-F9AE-251F-707C2442C9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61375"/>
          </a:xfrm>
          <a:prstGeom prst="rect">
            <a:avLst/>
          </a:prstGeom>
        </p:spPr>
      </p:pic>
      <p:sp>
        <p:nvSpPr>
          <p:cNvPr id="16" name="Rectangle 15">
            <a:extLst>
              <a:ext uri="{FF2B5EF4-FFF2-40B4-BE49-F238E27FC236}">
                <a16:creationId xmlns:a16="http://schemas.microsoft.com/office/drawing/2014/main" id="{E30BE649-B760-5FC5-6BF9-F9AB28515D31}"/>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7" name="Picture 16" descr="A blue and orange lines on a black background&#10;&#10;Description automatically generated">
            <a:extLst>
              <a:ext uri="{FF2B5EF4-FFF2-40B4-BE49-F238E27FC236}">
                <a16:creationId xmlns:a16="http://schemas.microsoft.com/office/drawing/2014/main" id="{EB44CD2B-DEEA-4787-40FA-2F3B3C8AA26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18" name="Picture 17">
            <a:extLst>
              <a:ext uri="{FF2B5EF4-FFF2-40B4-BE49-F238E27FC236}">
                <a16:creationId xmlns:a16="http://schemas.microsoft.com/office/drawing/2014/main" id="{3911866F-56BE-26AC-A375-57D244A0BD4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19" name="Text Placeholder 10">
            <a:extLst>
              <a:ext uri="{FF2B5EF4-FFF2-40B4-BE49-F238E27FC236}">
                <a16:creationId xmlns:a16="http://schemas.microsoft.com/office/drawing/2014/main" id="{8AA1032C-49E3-8C3F-E42D-6DBC3C2A19CD}"/>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0" name="Text Placeholder 10">
            <a:extLst>
              <a:ext uri="{FF2B5EF4-FFF2-40B4-BE49-F238E27FC236}">
                <a16:creationId xmlns:a16="http://schemas.microsoft.com/office/drawing/2014/main" id="{F9901BDB-223D-B6F0-8BFB-298F50B58AF0}"/>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1" name="Text Placeholder 10">
            <a:extLst>
              <a:ext uri="{FF2B5EF4-FFF2-40B4-BE49-F238E27FC236}">
                <a16:creationId xmlns:a16="http://schemas.microsoft.com/office/drawing/2014/main" id="{3A855AF0-20CF-E81F-456D-8B61748451C8}"/>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16578985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Team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D4EF34-6D35-A5CD-4885-D3005C3340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r="5660" b="5660"/>
          <a:stretch/>
        </p:blipFill>
        <p:spPr>
          <a:xfrm>
            <a:off x="0" y="0"/>
            <a:ext cx="12191999" cy="6857999"/>
          </a:xfrm>
          <a:prstGeom prst="rect">
            <a:avLst/>
          </a:prstGeom>
        </p:spPr>
      </p:pic>
      <p:sp>
        <p:nvSpPr>
          <p:cNvPr id="17" name="Rectangle 16">
            <a:extLst>
              <a:ext uri="{FF2B5EF4-FFF2-40B4-BE49-F238E27FC236}">
                <a16:creationId xmlns:a16="http://schemas.microsoft.com/office/drawing/2014/main" id="{B28F5715-7093-31A5-37DD-167E78BF0D22}"/>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8" name="Picture 17" descr="A blue and orange lines on a black background&#10;&#10;Description automatically generated">
            <a:extLst>
              <a:ext uri="{FF2B5EF4-FFF2-40B4-BE49-F238E27FC236}">
                <a16:creationId xmlns:a16="http://schemas.microsoft.com/office/drawing/2014/main" id="{4BC81A1C-7D14-83BF-CE48-C1198D2E39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19" name="Picture 18">
            <a:extLst>
              <a:ext uri="{FF2B5EF4-FFF2-40B4-BE49-F238E27FC236}">
                <a16:creationId xmlns:a16="http://schemas.microsoft.com/office/drawing/2014/main" id="{FBD3D2A8-5167-7869-1696-01DD6D2ECDF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20" name="Text Placeholder 10">
            <a:extLst>
              <a:ext uri="{FF2B5EF4-FFF2-40B4-BE49-F238E27FC236}">
                <a16:creationId xmlns:a16="http://schemas.microsoft.com/office/drawing/2014/main" id="{3A55D202-7C73-7638-694B-ACB9F82F3676}"/>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1" name="Text Placeholder 10">
            <a:extLst>
              <a:ext uri="{FF2B5EF4-FFF2-40B4-BE49-F238E27FC236}">
                <a16:creationId xmlns:a16="http://schemas.microsoft.com/office/drawing/2014/main" id="{4CEB3DBF-77F1-4B88-9057-4231A9439E82}"/>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2" name="Text Placeholder 10">
            <a:extLst>
              <a:ext uri="{FF2B5EF4-FFF2-40B4-BE49-F238E27FC236}">
                <a16:creationId xmlns:a16="http://schemas.microsoft.com/office/drawing/2014/main" id="{C61D1FDB-C603-AA21-6704-42186C32F2DE}"/>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670154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Team5">
    <p:spTree>
      <p:nvGrpSpPr>
        <p:cNvPr id="1" name=""/>
        <p:cNvGrpSpPr/>
        <p:nvPr/>
      </p:nvGrpSpPr>
      <p:grpSpPr>
        <a:xfrm>
          <a:off x="0" y="0"/>
          <a:ext cx="0" cy="0"/>
          <a:chOff x="0" y="0"/>
          <a:chExt cx="0" cy="0"/>
        </a:xfrm>
      </p:grpSpPr>
      <p:pic>
        <p:nvPicPr>
          <p:cNvPr id="3" name="Picture 2" descr="A group of people walking on a wooden walkway&#10;&#10;Description automatically generated">
            <a:extLst>
              <a:ext uri="{FF2B5EF4-FFF2-40B4-BE49-F238E27FC236}">
                <a16:creationId xmlns:a16="http://schemas.microsoft.com/office/drawing/2014/main" id="{3F7CC35E-E9A2-74D6-68B5-A4E09C05E70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17" name="Rectangle 16">
            <a:extLst>
              <a:ext uri="{FF2B5EF4-FFF2-40B4-BE49-F238E27FC236}">
                <a16:creationId xmlns:a16="http://schemas.microsoft.com/office/drawing/2014/main" id="{B28F5715-7093-31A5-37DD-167E78BF0D22}"/>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8" name="Picture 17" descr="A blue and orange lines on a black background&#10;&#10;Description automatically generated">
            <a:extLst>
              <a:ext uri="{FF2B5EF4-FFF2-40B4-BE49-F238E27FC236}">
                <a16:creationId xmlns:a16="http://schemas.microsoft.com/office/drawing/2014/main" id="{4BC81A1C-7D14-83BF-CE48-C1198D2E39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19" name="Picture 18">
            <a:extLst>
              <a:ext uri="{FF2B5EF4-FFF2-40B4-BE49-F238E27FC236}">
                <a16:creationId xmlns:a16="http://schemas.microsoft.com/office/drawing/2014/main" id="{FBD3D2A8-5167-7869-1696-01DD6D2ECDF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20" name="Text Placeholder 10">
            <a:extLst>
              <a:ext uri="{FF2B5EF4-FFF2-40B4-BE49-F238E27FC236}">
                <a16:creationId xmlns:a16="http://schemas.microsoft.com/office/drawing/2014/main" id="{3A55D202-7C73-7638-694B-ACB9F82F3676}"/>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1" name="Text Placeholder 10">
            <a:extLst>
              <a:ext uri="{FF2B5EF4-FFF2-40B4-BE49-F238E27FC236}">
                <a16:creationId xmlns:a16="http://schemas.microsoft.com/office/drawing/2014/main" id="{4CEB3DBF-77F1-4B88-9057-4231A9439E82}"/>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2" name="Text Placeholder 10">
            <a:extLst>
              <a:ext uri="{FF2B5EF4-FFF2-40B4-BE49-F238E27FC236}">
                <a16:creationId xmlns:a16="http://schemas.microsoft.com/office/drawing/2014/main" id="{C61D1FDB-C603-AA21-6704-42186C32F2DE}"/>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17143639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Gray">
    <p:spTree>
      <p:nvGrpSpPr>
        <p:cNvPr id="1" name=""/>
        <p:cNvGrpSpPr/>
        <p:nvPr/>
      </p:nvGrpSpPr>
      <p:grpSpPr>
        <a:xfrm>
          <a:off x="0" y="0"/>
          <a:ext cx="0" cy="0"/>
          <a:chOff x="0" y="0"/>
          <a:chExt cx="0" cy="0"/>
        </a:xfrm>
      </p:grpSpPr>
      <p:pic>
        <p:nvPicPr>
          <p:cNvPr id="9" name="Picture 8" descr="A blue and orange lines&#10;&#10;Description automatically generated">
            <a:extLst>
              <a:ext uri="{FF2B5EF4-FFF2-40B4-BE49-F238E27FC236}">
                <a16:creationId xmlns:a16="http://schemas.microsoft.com/office/drawing/2014/main" id="{945BDA57-01EB-2C45-8459-1300F1FAD8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10">
            <a:extLst>
              <a:ext uri="{FF2B5EF4-FFF2-40B4-BE49-F238E27FC236}">
                <a16:creationId xmlns:a16="http://schemas.microsoft.com/office/drawing/2014/main" id="{187A36E7-3123-3964-7B77-757FF75811EF}"/>
              </a:ext>
            </a:extLst>
          </p:cNvPr>
          <p:cNvSpPr>
            <a:spLocks noGrp="1"/>
          </p:cNvSpPr>
          <p:nvPr>
            <p:ph type="body" sz="quarter" idx="10"/>
          </p:nvPr>
        </p:nvSpPr>
        <p:spPr>
          <a:xfrm>
            <a:off x="5267738" y="1421297"/>
            <a:ext cx="6403061" cy="1838350"/>
          </a:xfrm>
          <a:prstGeom prst="rect">
            <a:avLst/>
          </a:prstGeom>
        </p:spPr>
        <p:txBody>
          <a:bodyPr anchor="ctr" anchorCtr="0">
            <a:normAutofit/>
          </a:bodyPr>
          <a:lstStyle>
            <a:lvl1pPr marL="0" indent="0" algn="r">
              <a:buNone/>
              <a:defRPr sz="3999" b="0" i="0">
                <a:solidFill>
                  <a:schemeClr val="tx1"/>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5" name="Text Placeholder 10">
            <a:extLst>
              <a:ext uri="{FF2B5EF4-FFF2-40B4-BE49-F238E27FC236}">
                <a16:creationId xmlns:a16="http://schemas.microsoft.com/office/drawing/2014/main" id="{537F28F7-FDA2-3C78-761B-3BD31141339E}"/>
              </a:ext>
            </a:extLst>
          </p:cNvPr>
          <p:cNvSpPr>
            <a:spLocks noGrp="1"/>
          </p:cNvSpPr>
          <p:nvPr>
            <p:ph type="body" sz="quarter" idx="11" hasCustomPrompt="1"/>
          </p:nvPr>
        </p:nvSpPr>
        <p:spPr>
          <a:xfrm>
            <a:off x="10133738" y="6086352"/>
            <a:ext cx="1537063" cy="242799"/>
          </a:xfrm>
          <a:prstGeom prst="rect">
            <a:avLst/>
          </a:prstGeom>
        </p:spPr>
        <p:txBody>
          <a:bodyPr>
            <a:noAutofit/>
          </a:bodyPr>
          <a:lstStyle>
            <a:lvl1pPr marL="0" indent="0" algn="r">
              <a:buNone/>
              <a:defRPr sz="1400" b="0" i="0">
                <a:solidFill>
                  <a:schemeClr val="tx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6" name="Text Placeholder 10">
            <a:extLst>
              <a:ext uri="{FF2B5EF4-FFF2-40B4-BE49-F238E27FC236}">
                <a16:creationId xmlns:a16="http://schemas.microsoft.com/office/drawing/2014/main" id="{531F6B60-48DC-E98A-C49B-5710A2A685D7}"/>
              </a:ext>
            </a:extLst>
          </p:cNvPr>
          <p:cNvSpPr>
            <a:spLocks noGrp="1"/>
          </p:cNvSpPr>
          <p:nvPr>
            <p:ph type="body" sz="quarter" idx="12" hasCustomPrompt="1"/>
          </p:nvPr>
        </p:nvSpPr>
        <p:spPr>
          <a:xfrm>
            <a:off x="8582527" y="5521049"/>
            <a:ext cx="3088273" cy="555699"/>
          </a:xfrm>
          <a:prstGeom prst="rect">
            <a:avLst/>
          </a:prstGeom>
        </p:spPr>
        <p:txBody>
          <a:bodyPr>
            <a:noAutofit/>
          </a:bodyPr>
          <a:lstStyle>
            <a:lvl1pPr marL="0" indent="0" algn="r">
              <a:lnSpc>
                <a:spcPct val="110000"/>
              </a:lnSpc>
              <a:spcBef>
                <a:spcPts val="0"/>
              </a:spcBef>
              <a:buNone/>
              <a:defRPr sz="14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pic>
        <p:nvPicPr>
          <p:cNvPr id="8" name="Picture 7">
            <a:extLst>
              <a:ext uri="{FF2B5EF4-FFF2-40B4-BE49-F238E27FC236}">
                <a16:creationId xmlns:a16="http://schemas.microsoft.com/office/drawing/2014/main" id="{C017576D-9798-3754-3632-5E80C8B8A0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67703" y="683385"/>
            <a:ext cx="1122541" cy="439564"/>
          </a:xfrm>
          <a:prstGeom prst="rect">
            <a:avLst/>
          </a:prstGeom>
        </p:spPr>
      </p:pic>
    </p:spTree>
    <p:extLst>
      <p:ext uri="{BB962C8B-B14F-4D97-AF65-F5344CB8AC3E}">
        <p14:creationId xmlns:p14="http://schemas.microsoft.com/office/powerpoint/2010/main" val="369248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A47E4F-FB18-408A-C9D6-845A415261D0}"/>
              </a:ext>
            </a:extLst>
          </p:cNvPr>
          <p:cNvSpPr/>
          <p:nvPr userDrawn="1"/>
        </p:nvSpPr>
        <p:spPr>
          <a:xfrm>
            <a:off x="0" y="0"/>
            <a:ext cx="12192000" cy="6858000"/>
          </a:xfrm>
          <a:prstGeom prst="rect">
            <a:avLst/>
          </a:prstGeom>
          <a:solidFill>
            <a:srgbClr val="151F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4" name="Graphic 3">
            <a:extLst>
              <a:ext uri="{FF2B5EF4-FFF2-40B4-BE49-F238E27FC236}">
                <a16:creationId xmlns:a16="http://schemas.microsoft.com/office/drawing/2014/main" id="{936CFA14-AE85-374F-E91D-E89BA5A4731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7291" t="16522" r="9303" b="20072"/>
          <a:stretch/>
        </p:blipFill>
        <p:spPr>
          <a:xfrm>
            <a:off x="0" y="0"/>
            <a:ext cx="12192000" cy="6855967"/>
          </a:xfrm>
          <a:prstGeom prst="rect">
            <a:avLst/>
          </a:prstGeom>
        </p:spPr>
      </p:pic>
      <p:sp>
        <p:nvSpPr>
          <p:cNvPr id="13" name="Rectangle 12">
            <a:extLst>
              <a:ext uri="{FF2B5EF4-FFF2-40B4-BE49-F238E27FC236}">
                <a16:creationId xmlns:a16="http://schemas.microsoft.com/office/drawing/2014/main" id="{FDB84B0A-570C-731F-CE70-A5539FFE0DE7}"/>
              </a:ext>
            </a:extLst>
          </p:cNvPr>
          <p:cNvSpPr/>
          <p:nvPr userDrawn="1"/>
        </p:nvSpPr>
        <p:spPr>
          <a:xfrm>
            <a:off x="0" y="-2033"/>
            <a:ext cx="12192000" cy="6858000"/>
          </a:xfrm>
          <a:prstGeom prst="rect">
            <a:avLst/>
          </a:prstGeom>
          <a:gradFill>
            <a:gsLst>
              <a:gs pos="90000">
                <a:schemeClr val="accent2"/>
              </a:gs>
              <a:gs pos="19000">
                <a:schemeClr val="accent2">
                  <a:alpha val="0"/>
                </a:schemeClr>
              </a:gs>
            </a:gsLst>
            <a:lin ang="18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2" name="Graphic 1">
            <a:extLst>
              <a:ext uri="{FF2B5EF4-FFF2-40B4-BE49-F238E27FC236}">
                <a16:creationId xmlns:a16="http://schemas.microsoft.com/office/drawing/2014/main" id="{8D90DED5-5D8F-C632-F87B-216A2B61745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879" y="1828798"/>
            <a:ext cx="3271097" cy="889509"/>
          </a:xfrm>
          <a:prstGeom prst="rect">
            <a:avLst/>
          </a:prstGeom>
        </p:spPr>
      </p:pic>
      <p:pic>
        <p:nvPicPr>
          <p:cNvPr id="5" name="Picture 4">
            <a:extLst>
              <a:ext uri="{FF2B5EF4-FFF2-40B4-BE49-F238E27FC236}">
                <a16:creationId xmlns:a16="http://schemas.microsoft.com/office/drawing/2014/main" id="{E7F039B5-1EEC-76CC-5867-BCDD75CC41D1}"/>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694020" y="569529"/>
            <a:ext cx="976780" cy="382486"/>
          </a:xfrm>
          <a:prstGeom prst="rect">
            <a:avLst/>
          </a:prstGeom>
        </p:spPr>
      </p:pic>
      <p:sp>
        <p:nvSpPr>
          <p:cNvPr id="6" name="Text Placeholder 10">
            <a:extLst>
              <a:ext uri="{FF2B5EF4-FFF2-40B4-BE49-F238E27FC236}">
                <a16:creationId xmlns:a16="http://schemas.microsoft.com/office/drawing/2014/main" id="{0E4154B9-29C1-FD13-F7B1-8DC616AD91AE}"/>
              </a:ext>
            </a:extLst>
          </p:cNvPr>
          <p:cNvSpPr>
            <a:spLocks noGrp="1"/>
          </p:cNvSpPr>
          <p:nvPr>
            <p:ph type="body" sz="quarter" idx="11" hasCustomPrompt="1"/>
          </p:nvPr>
        </p:nvSpPr>
        <p:spPr>
          <a:xfrm>
            <a:off x="10133738" y="5961074"/>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01.01.2023</a:t>
            </a:r>
          </a:p>
        </p:txBody>
      </p:sp>
      <p:sp>
        <p:nvSpPr>
          <p:cNvPr id="7" name="Text Placeholder 10">
            <a:extLst>
              <a:ext uri="{FF2B5EF4-FFF2-40B4-BE49-F238E27FC236}">
                <a16:creationId xmlns:a16="http://schemas.microsoft.com/office/drawing/2014/main" id="{BBE86A82-E41C-275B-6E16-ABB8D814C4DA}"/>
              </a:ext>
            </a:extLst>
          </p:cNvPr>
          <p:cNvSpPr>
            <a:spLocks noGrp="1"/>
          </p:cNvSpPr>
          <p:nvPr>
            <p:ph type="body" sz="quarter" idx="12" hasCustomPrompt="1"/>
          </p:nvPr>
        </p:nvSpPr>
        <p:spPr>
          <a:xfrm>
            <a:off x="8582527" y="5422435"/>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
        <p:nvSpPr>
          <p:cNvPr id="9" name="Text Placeholder 10">
            <a:extLst>
              <a:ext uri="{FF2B5EF4-FFF2-40B4-BE49-F238E27FC236}">
                <a16:creationId xmlns:a16="http://schemas.microsoft.com/office/drawing/2014/main" id="{957B9A8F-1D07-3793-5273-BCB52DF393C5}"/>
              </a:ext>
            </a:extLst>
          </p:cNvPr>
          <p:cNvSpPr>
            <a:spLocks noGrp="1"/>
          </p:cNvSpPr>
          <p:nvPr>
            <p:ph type="body" sz="quarter" idx="10"/>
          </p:nvPr>
        </p:nvSpPr>
        <p:spPr>
          <a:xfrm>
            <a:off x="642518" y="3088888"/>
            <a:ext cx="6059366" cy="1326995"/>
          </a:xfrm>
          <a:prstGeom prst="rect">
            <a:avLst/>
          </a:prstGeom>
        </p:spPr>
        <p:txBody>
          <a:bodyPr anchor="ctr" anchorCtr="0">
            <a:normAutofit/>
          </a:bodyPr>
          <a:lstStyle>
            <a:lvl1pPr marL="0" indent="0" algn="l">
              <a:buNone/>
              <a:defRPr sz="3400"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Tree>
    <p:extLst>
      <p:ext uri="{BB962C8B-B14F-4D97-AF65-F5344CB8AC3E}">
        <p14:creationId xmlns:p14="http://schemas.microsoft.com/office/powerpoint/2010/main" val="1350075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genda">
    <p:bg>
      <p:bgPr>
        <a:solidFill>
          <a:srgbClr val="FFFFFF"/>
        </a:solidFill>
        <a:effectLst/>
      </p:bgPr>
    </p:bg>
    <p:spTree>
      <p:nvGrpSpPr>
        <p:cNvPr id="1" name=""/>
        <p:cNvGrpSpPr/>
        <p:nvPr/>
      </p:nvGrpSpPr>
      <p:grpSpPr>
        <a:xfrm>
          <a:off x="0" y="0"/>
          <a:ext cx="0" cy="0"/>
          <a:chOff x="0" y="0"/>
          <a:chExt cx="0" cy="0"/>
        </a:xfrm>
      </p:grpSpPr>
      <p:pic>
        <p:nvPicPr>
          <p:cNvPr id="4" name="Picture 3" descr="A black and white background with white lines&#10;&#10;Description automatically generated">
            <a:extLst>
              <a:ext uri="{FF2B5EF4-FFF2-40B4-BE49-F238E27FC236}">
                <a16:creationId xmlns:a16="http://schemas.microsoft.com/office/drawing/2014/main" id="{3121E945-2AFC-1D06-F48A-0A8A7445C3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4" y="1"/>
            <a:ext cx="4068268" cy="6858447"/>
          </a:xfrm>
          <a:prstGeom prst="rect">
            <a:avLst/>
          </a:prstGeom>
        </p:spPr>
      </p:pic>
      <p:pic>
        <p:nvPicPr>
          <p:cNvPr id="5" name="Picture 4">
            <a:extLst>
              <a:ext uri="{FF2B5EF4-FFF2-40B4-BE49-F238E27FC236}">
                <a16:creationId xmlns:a16="http://schemas.microsoft.com/office/drawing/2014/main" id="{C65401FA-75F9-06A1-197A-0A4DA1A865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8" name="Text Placeholder 22">
            <a:extLst>
              <a:ext uri="{FF2B5EF4-FFF2-40B4-BE49-F238E27FC236}">
                <a16:creationId xmlns:a16="http://schemas.microsoft.com/office/drawing/2014/main" id="{8A787089-450D-AB5B-92D8-464CDFC3A46D}"/>
              </a:ext>
            </a:extLst>
          </p:cNvPr>
          <p:cNvSpPr>
            <a:spLocks noGrp="1"/>
          </p:cNvSpPr>
          <p:nvPr>
            <p:ph type="body" sz="quarter" idx="15" hasCustomPrompt="1"/>
          </p:nvPr>
        </p:nvSpPr>
        <p:spPr>
          <a:xfrm>
            <a:off x="598566" y="2703895"/>
            <a:ext cx="2658560" cy="1168018"/>
          </a:xfrm>
          <a:prstGeom prst="rect">
            <a:avLst/>
          </a:prstGeom>
        </p:spPr>
        <p:txBody>
          <a:bodyPr lIns="0" anchor="ctr" anchorCtr="0">
            <a:normAutofit/>
          </a:bodyPr>
          <a:lstStyle>
            <a:lvl1pPr marL="0" indent="0">
              <a:buNone/>
              <a:defRPr sz="3999" b="0" i="0">
                <a:solidFill>
                  <a:schemeClr val="accent1"/>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Agenda</a:t>
            </a:r>
          </a:p>
        </p:txBody>
      </p:sp>
      <p:sp>
        <p:nvSpPr>
          <p:cNvPr id="39" name="Slide Number Placeholder 4">
            <a:extLst>
              <a:ext uri="{FF2B5EF4-FFF2-40B4-BE49-F238E27FC236}">
                <a16:creationId xmlns:a16="http://schemas.microsoft.com/office/drawing/2014/main" id="{EE2467CB-F8EC-AB45-EF07-8CD62B9D58A8}"/>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Tree>
    <p:extLst>
      <p:ext uri="{BB962C8B-B14F-4D97-AF65-F5344CB8AC3E}">
        <p14:creationId xmlns:p14="http://schemas.microsoft.com/office/powerpoint/2010/main" val="153555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genda">
    <p:bg>
      <p:bgPr>
        <a:solidFill>
          <a:srgbClr val="FFFFFF"/>
        </a:solidFill>
        <a:effectLst/>
      </p:bgPr>
    </p:bg>
    <p:spTree>
      <p:nvGrpSpPr>
        <p:cNvPr id="1" name=""/>
        <p:cNvGrpSpPr/>
        <p:nvPr/>
      </p:nvGrpSpPr>
      <p:grpSpPr>
        <a:xfrm>
          <a:off x="0" y="0"/>
          <a:ext cx="0" cy="0"/>
          <a:chOff x="0" y="0"/>
          <a:chExt cx="0" cy="0"/>
        </a:xfrm>
      </p:grpSpPr>
      <p:pic>
        <p:nvPicPr>
          <p:cNvPr id="4" name="Picture 3" descr="A black and white background with white lines&#10;&#10;Description automatically generated">
            <a:extLst>
              <a:ext uri="{FF2B5EF4-FFF2-40B4-BE49-F238E27FC236}">
                <a16:creationId xmlns:a16="http://schemas.microsoft.com/office/drawing/2014/main" id="{3121E945-2AFC-1D06-F48A-0A8A7445C3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4" y="1"/>
            <a:ext cx="4068268" cy="6858447"/>
          </a:xfrm>
          <a:prstGeom prst="rect">
            <a:avLst/>
          </a:prstGeom>
        </p:spPr>
      </p:pic>
      <p:pic>
        <p:nvPicPr>
          <p:cNvPr id="5" name="Picture 4">
            <a:extLst>
              <a:ext uri="{FF2B5EF4-FFF2-40B4-BE49-F238E27FC236}">
                <a16:creationId xmlns:a16="http://schemas.microsoft.com/office/drawing/2014/main" id="{C65401FA-75F9-06A1-197A-0A4DA1A865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8" name="Text Placeholder 22">
            <a:extLst>
              <a:ext uri="{FF2B5EF4-FFF2-40B4-BE49-F238E27FC236}">
                <a16:creationId xmlns:a16="http://schemas.microsoft.com/office/drawing/2014/main" id="{8A787089-450D-AB5B-92D8-464CDFC3A46D}"/>
              </a:ext>
            </a:extLst>
          </p:cNvPr>
          <p:cNvSpPr>
            <a:spLocks noGrp="1"/>
          </p:cNvSpPr>
          <p:nvPr>
            <p:ph type="body" sz="quarter" idx="15" hasCustomPrompt="1"/>
          </p:nvPr>
        </p:nvSpPr>
        <p:spPr>
          <a:xfrm>
            <a:off x="598566" y="2703895"/>
            <a:ext cx="3144094" cy="1168018"/>
          </a:xfrm>
          <a:prstGeom prst="rect">
            <a:avLst/>
          </a:prstGeom>
        </p:spPr>
        <p:txBody>
          <a:bodyPr lIns="0" anchor="ctr" anchorCtr="0">
            <a:normAutofit/>
          </a:bodyPr>
          <a:lstStyle>
            <a:lvl1pPr marL="0" indent="0">
              <a:buNone/>
              <a:defRPr sz="3999" b="0" i="0">
                <a:solidFill>
                  <a:schemeClr val="accent1"/>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Agenda and speakers</a:t>
            </a:r>
          </a:p>
        </p:txBody>
      </p:sp>
      <p:sp>
        <p:nvSpPr>
          <p:cNvPr id="39" name="Slide Number Placeholder 4">
            <a:extLst>
              <a:ext uri="{FF2B5EF4-FFF2-40B4-BE49-F238E27FC236}">
                <a16:creationId xmlns:a16="http://schemas.microsoft.com/office/drawing/2014/main" id="{EE2467CB-F8EC-AB45-EF07-8CD62B9D58A8}"/>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7" name="Text Placeholder 17">
            <a:extLst>
              <a:ext uri="{FF2B5EF4-FFF2-40B4-BE49-F238E27FC236}">
                <a16:creationId xmlns:a16="http://schemas.microsoft.com/office/drawing/2014/main" id="{AF5953E5-27AE-5294-94E2-AF5E71C95C41}"/>
              </a:ext>
            </a:extLst>
          </p:cNvPr>
          <p:cNvSpPr>
            <a:spLocks noGrp="1"/>
          </p:cNvSpPr>
          <p:nvPr>
            <p:ph type="body" sz="quarter" idx="18" hasCustomPrompt="1"/>
          </p:nvPr>
        </p:nvSpPr>
        <p:spPr>
          <a:xfrm>
            <a:off x="5482676" y="1659524"/>
            <a:ext cx="2374786" cy="222439"/>
          </a:xfrm>
          <a:prstGeom prst="rect">
            <a:avLst/>
          </a:prstGeom>
        </p:spPr>
        <p:txBody>
          <a:bodyPr lIns="0" anchor="ctr" anchorCtr="0">
            <a:noAutofit/>
          </a:bodyPr>
          <a:lstStyle>
            <a:lvl1pPr marL="0" indent="0">
              <a:buNone/>
              <a:defRPr sz="14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 Last Name</a:t>
            </a:r>
          </a:p>
        </p:txBody>
      </p:sp>
      <p:sp>
        <p:nvSpPr>
          <p:cNvPr id="9" name="Text Placeholder 22">
            <a:extLst>
              <a:ext uri="{FF2B5EF4-FFF2-40B4-BE49-F238E27FC236}">
                <a16:creationId xmlns:a16="http://schemas.microsoft.com/office/drawing/2014/main" id="{4919B337-B0F8-128B-0D12-8A3383F8A516}"/>
              </a:ext>
            </a:extLst>
          </p:cNvPr>
          <p:cNvSpPr>
            <a:spLocks noGrp="1"/>
          </p:cNvSpPr>
          <p:nvPr>
            <p:ph type="body" sz="quarter" idx="19" hasCustomPrompt="1"/>
          </p:nvPr>
        </p:nvSpPr>
        <p:spPr>
          <a:xfrm>
            <a:off x="5482674" y="1901497"/>
            <a:ext cx="2374786" cy="339516"/>
          </a:xfrm>
          <a:prstGeom prst="rect">
            <a:avLst/>
          </a:prstGeom>
        </p:spPr>
        <p:txBody>
          <a:bodyPr lIns="0">
            <a:noAutofit/>
          </a:bodyPr>
          <a:lstStyle>
            <a:lvl1pPr marL="0" indent="0">
              <a:lnSpc>
                <a:spcPct val="100000"/>
              </a:lnSpc>
              <a:buNone/>
              <a:defRPr sz="1000" b="1" i="0">
                <a:solidFill>
                  <a:schemeClr val="bg2"/>
                </a:solidFill>
                <a:latin typeface="ABM Sans SemiBold" panose="02010303040201060303" pitchFamily="2" charset="0"/>
                <a:ea typeface="ABM Sans SemiBold" panose="02010303040201060303" pitchFamily="2" charset="0"/>
                <a:cs typeface="ABM Sans Semi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br>
              <a:rPr lang="en-US"/>
            </a:br>
            <a:endParaRPr lang="en-US"/>
          </a:p>
        </p:txBody>
      </p:sp>
      <p:sp>
        <p:nvSpPr>
          <p:cNvPr id="10" name="Picture Placeholder 8">
            <a:extLst>
              <a:ext uri="{FF2B5EF4-FFF2-40B4-BE49-F238E27FC236}">
                <a16:creationId xmlns:a16="http://schemas.microsoft.com/office/drawing/2014/main" id="{CDD7833B-38E5-3238-BDFE-4C63A996B7BD}"/>
              </a:ext>
            </a:extLst>
          </p:cNvPr>
          <p:cNvSpPr>
            <a:spLocks noGrp="1"/>
          </p:cNvSpPr>
          <p:nvPr>
            <p:ph type="pic" sz="quarter" idx="20"/>
          </p:nvPr>
        </p:nvSpPr>
        <p:spPr>
          <a:xfrm>
            <a:off x="4496802" y="1659524"/>
            <a:ext cx="840742" cy="840852"/>
          </a:xfrm>
          <a:prstGeom prst="rect">
            <a:avLst/>
          </a:prstGeom>
        </p:spPr>
        <p:txBody>
          <a:bodyPr anchor="ctr" anchorCtr="0"/>
          <a:lstStyle>
            <a:lvl1pPr marL="0" indent="0" algn="ctr">
              <a:buNone/>
              <a:defRPr sz="1600" b="0" i="0">
                <a:solidFill>
                  <a:schemeClr val="accent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11" name="Text Placeholder 22">
            <a:extLst>
              <a:ext uri="{FF2B5EF4-FFF2-40B4-BE49-F238E27FC236}">
                <a16:creationId xmlns:a16="http://schemas.microsoft.com/office/drawing/2014/main" id="{450186BE-3779-3925-85D8-62E1FC0DE3FE}"/>
              </a:ext>
            </a:extLst>
          </p:cNvPr>
          <p:cNvSpPr>
            <a:spLocks noGrp="1"/>
          </p:cNvSpPr>
          <p:nvPr>
            <p:ph type="body" sz="quarter" idx="21" hasCustomPrompt="1"/>
          </p:nvPr>
        </p:nvSpPr>
        <p:spPr>
          <a:xfrm>
            <a:off x="5482674" y="2263003"/>
            <a:ext cx="2374786" cy="237374"/>
          </a:xfrm>
          <a:prstGeom prst="rect">
            <a:avLst/>
          </a:prstGeom>
        </p:spPr>
        <p:txBody>
          <a:bodyPr lIns="0">
            <a:noAutofit/>
          </a:bodyPr>
          <a:lstStyle>
            <a:lvl1pPr marL="0" indent="0">
              <a:lnSpc>
                <a:spcPct val="100000"/>
              </a:lnSpc>
              <a:buNone/>
              <a:defRPr sz="1000" b="0" i="0">
                <a:solidFill>
                  <a:schemeClr val="bg2"/>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Lorem Ipsum</a:t>
            </a:r>
          </a:p>
        </p:txBody>
      </p:sp>
      <p:sp>
        <p:nvSpPr>
          <p:cNvPr id="16" name="Text Placeholder 17">
            <a:extLst>
              <a:ext uri="{FF2B5EF4-FFF2-40B4-BE49-F238E27FC236}">
                <a16:creationId xmlns:a16="http://schemas.microsoft.com/office/drawing/2014/main" id="{30F573EE-034B-9362-AEE7-C8091BDAD9EC}"/>
              </a:ext>
            </a:extLst>
          </p:cNvPr>
          <p:cNvSpPr>
            <a:spLocks noGrp="1"/>
          </p:cNvSpPr>
          <p:nvPr>
            <p:ph type="body" sz="quarter" idx="22" hasCustomPrompt="1"/>
          </p:nvPr>
        </p:nvSpPr>
        <p:spPr>
          <a:xfrm>
            <a:off x="9214703" y="1659524"/>
            <a:ext cx="2374786" cy="222439"/>
          </a:xfrm>
          <a:prstGeom prst="rect">
            <a:avLst/>
          </a:prstGeom>
        </p:spPr>
        <p:txBody>
          <a:bodyPr lIns="0" anchor="ctr" anchorCtr="0">
            <a:noAutofit/>
          </a:bodyPr>
          <a:lstStyle>
            <a:lvl1pPr marL="0" indent="0">
              <a:buNone/>
              <a:defRPr sz="14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 Last Name</a:t>
            </a:r>
          </a:p>
        </p:txBody>
      </p:sp>
      <p:sp>
        <p:nvSpPr>
          <p:cNvPr id="17" name="Text Placeholder 22">
            <a:extLst>
              <a:ext uri="{FF2B5EF4-FFF2-40B4-BE49-F238E27FC236}">
                <a16:creationId xmlns:a16="http://schemas.microsoft.com/office/drawing/2014/main" id="{6C3E24FC-7F4F-A547-9E33-17F49DC21C94}"/>
              </a:ext>
            </a:extLst>
          </p:cNvPr>
          <p:cNvSpPr>
            <a:spLocks noGrp="1"/>
          </p:cNvSpPr>
          <p:nvPr>
            <p:ph type="body" sz="quarter" idx="23" hasCustomPrompt="1"/>
          </p:nvPr>
        </p:nvSpPr>
        <p:spPr>
          <a:xfrm>
            <a:off x="9214701" y="1901497"/>
            <a:ext cx="2374786" cy="339516"/>
          </a:xfrm>
          <a:prstGeom prst="rect">
            <a:avLst/>
          </a:prstGeom>
        </p:spPr>
        <p:txBody>
          <a:bodyPr lIns="0">
            <a:noAutofit/>
          </a:bodyPr>
          <a:lstStyle>
            <a:lvl1pPr marL="0" indent="0">
              <a:lnSpc>
                <a:spcPct val="100000"/>
              </a:lnSpc>
              <a:buNone/>
              <a:defRPr sz="1000" b="1" i="0">
                <a:solidFill>
                  <a:schemeClr val="bg2"/>
                </a:solidFill>
                <a:latin typeface="ABM Sans SemiBold" panose="02010303040201060303" pitchFamily="2" charset="0"/>
                <a:ea typeface="ABM Sans SemiBold" panose="02010303040201060303" pitchFamily="2" charset="0"/>
                <a:cs typeface="ABM Sans Semi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br>
              <a:rPr lang="en-US"/>
            </a:br>
            <a:endParaRPr lang="en-US"/>
          </a:p>
        </p:txBody>
      </p:sp>
      <p:sp>
        <p:nvSpPr>
          <p:cNvPr id="18" name="Picture Placeholder 8">
            <a:extLst>
              <a:ext uri="{FF2B5EF4-FFF2-40B4-BE49-F238E27FC236}">
                <a16:creationId xmlns:a16="http://schemas.microsoft.com/office/drawing/2014/main" id="{594BC82E-9749-CF36-5E47-2B8EC812437B}"/>
              </a:ext>
            </a:extLst>
          </p:cNvPr>
          <p:cNvSpPr>
            <a:spLocks noGrp="1"/>
          </p:cNvSpPr>
          <p:nvPr>
            <p:ph type="pic" sz="quarter" idx="24"/>
          </p:nvPr>
        </p:nvSpPr>
        <p:spPr>
          <a:xfrm>
            <a:off x="8228829" y="1659524"/>
            <a:ext cx="840742" cy="840852"/>
          </a:xfrm>
          <a:prstGeom prst="rect">
            <a:avLst/>
          </a:prstGeom>
        </p:spPr>
        <p:txBody>
          <a:bodyPr anchor="ctr" anchorCtr="0"/>
          <a:lstStyle>
            <a:lvl1pPr marL="0" indent="0" algn="ctr">
              <a:buNone/>
              <a:defRPr sz="1600" b="0" i="0">
                <a:solidFill>
                  <a:schemeClr val="accent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19" name="Text Placeholder 22">
            <a:extLst>
              <a:ext uri="{FF2B5EF4-FFF2-40B4-BE49-F238E27FC236}">
                <a16:creationId xmlns:a16="http://schemas.microsoft.com/office/drawing/2014/main" id="{C85D2D23-E4BF-1DB3-17F0-A4C050E7521C}"/>
              </a:ext>
            </a:extLst>
          </p:cNvPr>
          <p:cNvSpPr>
            <a:spLocks noGrp="1"/>
          </p:cNvSpPr>
          <p:nvPr>
            <p:ph type="body" sz="quarter" idx="25" hasCustomPrompt="1"/>
          </p:nvPr>
        </p:nvSpPr>
        <p:spPr>
          <a:xfrm>
            <a:off x="9214701" y="2263003"/>
            <a:ext cx="2374786" cy="237374"/>
          </a:xfrm>
          <a:prstGeom prst="rect">
            <a:avLst/>
          </a:prstGeom>
        </p:spPr>
        <p:txBody>
          <a:bodyPr lIns="0">
            <a:noAutofit/>
          </a:bodyPr>
          <a:lstStyle>
            <a:lvl1pPr marL="0" indent="0">
              <a:lnSpc>
                <a:spcPct val="100000"/>
              </a:lnSpc>
              <a:buNone/>
              <a:defRPr sz="1000" b="0" i="0">
                <a:solidFill>
                  <a:schemeClr val="bg2"/>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Lorem Ipsum</a:t>
            </a:r>
          </a:p>
        </p:txBody>
      </p:sp>
      <p:sp>
        <p:nvSpPr>
          <p:cNvPr id="20" name="Text Placeholder 17">
            <a:extLst>
              <a:ext uri="{FF2B5EF4-FFF2-40B4-BE49-F238E27FC236}">
                <a16:creationId xmlns:a16="http://schemas.microsoft.com/office/drawing/2014/main" id="{01938469-2369-BE92-AE8F-A6CC0ECF9018}"/>
              </a:ext>
            </a:extLst>
          </p:cNvPr>
          <p:cNvSpPr>
            <a:spLocks noGrp="1"/>
          </p:cNvSpPr>
          <p:nvPr>
            <p:ph type="body" sz="quarter" idx="26" hasCustomPrompt="1"/>
          </p:nvPr>
        </p:nvSpPr>
        <p:spPr>
          <a:xfrm>
            <a:off x="5482676" y="2924798"/>
            <a:ext cx="2374786" cy="222439"/>
          </a:xfrm>
          <a:prstGeom prst="rect">
            <a:avLst/>
          </a:prstGeom>
        </p:spPr>
        <p:txBody>
          <a:bodyPr lIns="0" anchor="ctr" anchorCtr="0">
            <a:noAutofit/>
          </a:bodyPr>
          <a:lstStyle>
            <a:lvl1pPr marL="0" indent="0">
              <a:buNone/>
              <a:defRPr sz="14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 Last Name</a:t>
            </a:r>
          </a:p>
        </p:txBody>
      </p:sp>
      <p:sp>
        <p:nvSpPr>
          <p:cNvPr id="21" name="Text Placeholder 22">
            <a:extLst>
              <a:ext uri="{FF2B5EF4-FFF2-40B4-BE49-F238E27FC236}">
                <a16:creationId xmlns:a16="http://schemas.microsoft.com/office/drawing/2014/main" id="{BE80C70C-6271-16CC-4DEA-B2C28B8EB1D3}"/>
              </a:ext>
            </a:extLst>
          </p:cNvPr>
          <p:cNvSpPr>
            <a:spLocks noGrp="1"/>
          </p:cNvSpPr>
          <p:nvPr>
            <p:ph type="body" sz="quarter" idx="27" hasCustomPrompt="1"/>
          </p:nvPr>
        </p:nvSpPr>
        <p:spPr>
          <a:xfrm>
            <a:off x="5482674" y="3166771"/>
            <a:ext cx="2374786" cy="339516"/>
          </a:xfrm>
          <a:prstGeom prst="rect">
            <a:avLst/>
          </a:prstGeom>
        </p:spPr>
        <p:txBody>
          <a:bodyPr lIns="0">
            <a:noAutofit/>
          </a:bodyPr>
          <a:lstStyle>
            <a:lvl1pPr marL="0" indent="0">
              <a:lnSpc>
                <a:spcPct val="100000"/>
              </a:lnSpc>
              <a:buNone/>
              <a:defRPr sz="1000" b="1" i="0">
                <a:solidFill>
                  <a:schemeClr val="bg2"/>
                </a:solidFill>
                <a:latin typeface="ABM Sans SemiBold" panose="02010303040201060303" pitchFamily="2" charset="0"/>
                <a:ea typeface="ABM Sans SemiBold" panose="02010303040201060303" pitchFamily="2" charset="0"/>
                <a:cs typeface="ABM Sans Semi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br>
              <a:rPr lang="en-US"/>
            </a:br>
            <a:endParaRPr lang="en-US"/>
          </a:p>
        </p:txBody>
      </p:sp>
      <p:sp>
        <p:nvSpPr>
          <p:cNvPr id="22" name="Picture Placeholder 8">
            <a:extLst>
              <a:ext uri="{FF2B5EF4-FFF2-40B4-BE49-F238E27FC236}">
                <a16:creationId xmlns:a16="http://schemas.microsoft.com/office/drawing/2014/main" id="{B34F4C0B-9655-0FE7-A4A9-6680DA7EBF27}"/>
              </a:ext>
            </a:extLst>
          </p:cNvPr>
          <p:cNvSpPr>
            <a:spLocks noGrp="1"/>
          </p:cNvSpPr>
          <p:nvPr>
            <p:ph type="pic" sz="quarter" idx="28"/>
          </p:nvPr>
        </p:nvSpPr>
        <p:spPr>
          <a:xfrm>
            <a:off x="4496802" y="2924798"/>
            <a:ext cx="840742" cy="840852"/>
          </a:xfrm>
          <a:prstGeom prst="rect">
            <a:avLst/>
          </a:prstGeom>
        </p:spPr>
        <p:txBody>
          <a:bodyPr anchor="ctr" anchorCtr="0"/>
          <a:lstStyle>
            <a:lvl1pPr marL="0" indent="0" algn="ctr">
              <a:buNone/>
              <a:defRPr sz="1600" b="0" i="0">
                <a:solidFill>
                  <a:schemeClr val="accent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23" name="Text Placeholder 22">
            <a:extLst>
              <a:ext uri="{FF2B5EF4-FFF2-40B4-BE49-F238E27FC236}">
                <a16:creationId xmlns:a16="http://schemas.microsoft.com/office/drawing/2014/main" id="{658FC995-AD0F-B279-7A3E-47FF4185AE0C}"/>
              </a:ext>
            </a:extLst>
          </p:cNvPr>
          <p:cNvSpPr>
            <a:spLocks noGrp="1"/>
          </p:cNvSpPr>
          <p:nvPr>
            <p:ph type="body" sz="quarter" idx="29" hasCustomPrompt="1"/>
          </p:nvPr>
        </p:nvSpPr>
        <p:spPr>
          <a:xfrm>
            <a:off x="5482674" y="3528277"/>
            <a:ext cx="2374786" cy="237374"/>
          </a:xfrm>
          <a:prstGeom prst="rect">
            <a:avLst/>
          </a:prstGeom>
        </p:spPr>
        <p:txBody>
          <a:bodyPr lIns="0">
            <a:noAutofit/>
          </a:bodyPr>
          <a:lstStyle>
            <a:lvl1pPr marL="0" indent="0">
              <a:lnSpc>
                <a:spcPct val="100000"/>
              </a:lnSpc>
              <a:buNone/>
              <a:defRPr sz="1000" b="0" i="0">
                <a:solidFill>
                  <a:schemeClr val="bg2"/>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Lorem Ipsum</a:t>
            </a:r>
          </a:p>
        </p:txBody>
      </p:sp>
      <p:sp>
        <p:nvSpPr>
          <p:cNvPr id="24" name="Text Placeholder 17">
            <a:extLst>
              <a:ext uri="{FF2B5EF4-FFF2-40B4-BE49-F238E27FC236}">
                <a16:creationId xmlns:a16="http://schemas.microsoft.com/office/drawing/2014/main" id="{3C63D17B-F1DE-4D2A-CA6A-0F6C68F9BDDA}"/>
              </a:ext>
            </a:extLst>
          </p:cNvPr>
          <p:cNvSpPr>
            <a:spLocks noGrp="1"/>
          </p:cNvSpPr>
          <p:nvPr>
            <p:ph type="body" sz="quarter" idx="30" hasCustomPrompt="1"/>
          </p:nvPr>
        </p:nvSpPr>
        <p:spPr>
          <a:xfrm>
            <a:off x="9214703" y="2924798"/>
            <a:ext cx="2374786" cy="222439"/>
          </a:xfrm>
          <a:prstGeom prst="rect">
            <a:avLst/>
          </a:prstGeom>
        </p:spPr>
        <p:txBody>
          <a:bodyPr lIns="0" anchor="ctr" anchorCtr="0">
            <a:noAutofit/>
          </a:bodyPr>
          <a:lstStyle>
            <a:lvl1pPr marL="0" indent="0">
              <a:buNone/>
              <a:defRPr sz="14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 Last Name</a:t>
            </a:r>
          </a:p>
        </p:txBody>
      </p:sp>
      <p:sp>
        <p:nvSpPr>
          <p:cNvPr id="25" name="Text Placeholder 22">
            <a:extLst>
              <a:ext uri="{FF2B5EF4-FFF2-40B4-BE49-F238E27FC236}">
                <a16:creationId xmlns:a16="http://schemas.microsoft.com/office/drawing/2014/main" id="{34E80F60-B044-905A-2219-EFA874A45B7E}"/>
              </a:ext>
            </a:extLst>
          </p:cNvPr>
          <p:cNvSpPr>
            <a:spLocks noGrp="1"/>
          </p:cNvSpPr>
          <p:nvPr>
            <p:ph type="body" sz="quarter" idx="31" hasCustomPrompt="1"/>
          </p:nvPr>
        </p:nvSpPr>
        <p:spPr>
          <a:xfrm>
            <a:off x="9214701" y="3166771"/>
            <a:ext cx="2374786" cy="339516"/>
          </a:xfrm>
          <a:prstGeom prst="rect">
            <a:avLst/>
          </a:prstGeom>
        </p:spPr>
        <p:txBody>
          <a:bodyPr lIns="0">
            <a:noAutofit/>
          </a:bodyPr>
          <a:lstStyle>
            <a:lvl1pPr marL="0" indent="0">
              <a:lnSpc>
                <a:spcPct val="100000"/>
              </a:lnSpc>
              <a:buNone/>
              <a:defRPr sz="1000" b="1" i="0">
                <a:solidFill>
                  <a:schemeClr val="bg2"/>
                </a:solidFill>
                <a:latin typeface="ABM Sans SemiBold" panose="02010303040201060303" pitchFamily="2" charset="0"/>
                <a:ea typeface="ABM Sans SemiBold" panose="02010303040201060303" pitchFamily="2" charset="0"/>
                <a:cs typeface="ABM Sans Semi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br>
              <a:rPr lang="en-US"/>
            </a:br>
            <a:endParaRPr lang="en-US"/>
          </a:p>
        </p:txBody>
      </p:sp>
      <p:sp>
        <p:nvSpPr>
          <p:cNvPr id="26" name="Picture Placeholder 8">
            <a:extLst>
              <a:ext uri="{FF2B5EF4-FFF2-40B4-BE49-F238E27FC236}">
                <a16:creationId xmlns:a16="http://schemas.microsoft.com/office/drawing/2014/main" id="{681973FB-EE46-B668-93DF-43B91821C765}"/>
              </a:ext>
            </a:extLst>
          </p:cNvPr>
          <p:cNvSpPr>
            <a:spLocks noGrp="1"/>
          </p:cNvSpPr>
          <p:nvPr>
            <p:ph type="pic" sz="quarter" idx="32"/>
          </p:nvPr>
        </p:nvSpPr>
        <p:spPr>
          <a:xfrm>
            <a:off x="8228829" y="2924798"/>
            <a:ext cx="840742" cy="840852"/>
          </a:xfrm>
          <a:prstGeom prst="rect">
            <a:avLst/>
          </a:prstGeom>
        </p:spPr>
        <p:txBody>
          <a:bodyPr anchor="ctr" anchorCtr="0"/>
          <a:lstStyle>
            <a:lvl1pPr marL="0" indent="0" algn="ctr">
              <a:buNone/>
              <a:defRPr sz="1600" b="0" i="0">
                <a:solidFill>
                  <a:schemeClr val="accent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27" name="Text Placeholder 22">
            <a:extLst>
              <a:ext uri="{FF2B5EF4-FFF2-40B4-BE49-F238E27FC236}">
                <a16:creationId xmlns:a16="http://schemas.microsoft.com/office/drawing/2014/main" id="{53B9AFF4-A05A-DD86-1261-EA266C6F72C4}"/>
              </a:ext>
            </a:extLst>
          </p:cNvPr>
          <p:cNvSpPr>
            <a:spLocks noGrp="1"/>
          </p:cNvSpPr>
          <p:nvPr>
            <p:ph type="body" sz="quarter" idx="33" hasCustomPrompt="1"/>
          </p:nvPr>
        </p:nvSpPr>
        <p:spPr>
          <a:xfrm>
            <a:off x="9214701" y="3528277"/>
            <a:ext cx="2374786" cy="237374"/>
          </a:xfrm>
          <a:prstGeom prst="rect">
            <a:avLst/>
          </a:prstGeom>
        </p:spPr>
        <p:txBody>
          <a:bodyPr lIns="0">
            <a:noAutofit/>
          </a:bodyPr>
          <a:lstStyle>
            <a:lvl1pPr marL="0" indent="0">
              <a:lnSpc>
                <a:spcPct val="100000"/>
              </a:lnSpc>
              <a:buNone/>
              <a:defRPr sz="1000" b="0" i="0">
                <a:solidFill>
                  <a:schemeClr val="bg2"/>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Lorem Ipsum</a:t>
            </a:r>
          </a:p>
        </p:txBody>
      </p:sp>
      <p:sp>
        <p:nvSpPr>
          <p:cNvPr id="28" name="Text Placeholder 17">
            <a:extLst>
              <a:ext uri="{FF2B5EF4-FFF2-40B4-BE49-F238E27FC236}">
                <a16:creationId xmlns:a16="http://schemas.microsoft.com/office/drawing/2014/main" id="{D42E218B-C707-C683-1C8B-377A6608B11B}"/>
              </a:ext>
            </a:extLst>
          </p:cNvPr>
          <p:cNvSpPr>
            <a:spLocks noGrp="1"/>
          </p:cNvSpPr>
          <p:nvPr>
            <p:ph type="body" sz="quarter" idx="34" hasCustomPrompt="1"/>
          </p:nvPr>
        </p:nvSpPr>
        <p:spPr>
          <a:xfrm>
            <a:off x="5482676" y="4179440"/>
            <a:ext cx="2374786" cy="222439"/>
          </a:xfrm>
          <a:prstGeom prst="rect">
            <a:avLst/>
          </a:prstGeom>
        </p:spPr>
        <p:txBody>
          <a:bodyPr lIns="0" anchor="ctr" anchorCtr="0">
            <a:noAutofit/>
          </a:bodyPr>
          <a:lstStyle>
            <a:lvl1pPr marL="0" indent="0">
              <a:buNone/>
              <a:defRPr sz="14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 Last Name</a:t>
            </a:r>
          </a:p>
        </p:txBody>
      </p:sp>
      <p:sp>
        <p:nvSpPr>
          <p:cNvPr id="29" name="Text Placeholder 22">
            <a:extLst>
              <a:ext uri="{FF2B5EF4-FFF2-40B4-BE49-F238E27FC236}">
                <a16:creationId xmlns:a16="http://schemas.microsoft.com/office/drawing/2014/main" id="{570452A9-5FB8-16FD-4F87-5C15168C257C}"/>
              </a:ext>
            </a:extLst>
          </p:cNvPr>
          <p:cNvSpPr>
            <a:spLocks noGrp="1"/>
          </p:cNvSpPr>
          <p:nvPr>
            <p:ph type="body" sz="quarter" idx="35" hasCustomPrompt="1"/>
          </p:nvPr>
        </p:nvSpPr>
        <p:spPr>
          <a:xfrm>
            <a:off x="5482674" y="4421413"/>
            <a:ext cx="2374786" cy="339516"/>
          </a:xfrm>
          <a:prstGeom prst="rect">
            <a:avLst/>
          </a:prstGeom>
        </p:spPr>
        <p:txBody>
          <a:bodyPr lIns="0">
            <a:noAutofit/>
          </a:bodyPr>
          <a:lstStyle>
            <a:lvl1pPr marL="0" indent="0">
              <a:lnSpc>
                <a:spcPct val="100000"/>
              </a:lnSpc>
              <a:buNone/>
              <a:defRPr sz="1000" b="1" i="0">
                <a:solidFill>
                  <a:schemeClr val="bg2"/>
                </a:solidFill>
                <a:latin typeface="ABM Sans SemiBold" panose="02010303040201060303" pitchFamily="2" charset="0"/>
                <a:ea typeface="ABM Sans SemiBold" panose="02010303040201060303" pitchFamily="2" charset="0"/>
                <a:cs typeface="ABM Sans Semi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br>
              <a:rPr lang="en-US"/>
            </a:br>
            <a:endParaRPr lang="en-US"/>
          </a:p>
        </p:txBody>
      </p:sp>
      <p:sp>
        <p:nvSpPr>
          <p:cNvPr id="30" name="Picture Placeholder 8">
            <a:extLst>
              <a:ext uri="{FF2B5EF4-FFF2-40B4-BE49-F238E27FC236}">
                <a16:creationId xmlns:a16="http://schemas.microsoft.com/office/drawing/2014/main" id="{EFDF6737-125B-D23A-4E07-9AD9B1B0E4C0}"/>
              </a:ext>
            </a:extLst>
          </p:cNvPr>
          <p:cNvSpPr>
            <a:spLocks noGrp="1"/>
          </p:cNvSpPr>
          <p:nvPr>
            <p:ph type="pic" sz="quarter" idx="36"/>
          </p:nvPr>
        </p:nvSpPr>
        <p:spPr>
          <a:xfrm>
            <a:off x="4496802" y="4179440"/>
            <a:ext cx="840742" cy="840852"/>
          </a:xfrm>
          <a:prstGeom prst="rect">
            <a:avLst/>
          </a:prstGeom>
        </p:spPr>
        <p:txBody>
          <a:bodyPr anchor="ctr" anchorCtr="0"/>
          <a:lstStyle>
            <a:lvl1pPr marL="0" indent="0" algn="ctr">
              <a:buNone/>
              <a:defRPr sz="1600" b="0" i="0">
                <a:solidFill>
                  <a:schemeClr val="accent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31" name="Text Placeholder 22">
            <a:extLst>
              <a:ext uri="{FF2B5EF4-FFF2-40B4-BE49-F238E27FC236}">
                <a16:creationId xmlns:a16="http://schemas.microsoft.com/office/drawing/2014/main" id="{448AFAC4-8BF5-1A16-36DB-04EBF862F1CB}"/>
              </a:ext>
            </a:extLst>
          </p:cNvPr>
          <p:cNvSpPr>
            <a:spLocks noGrp="1"/>
          </p:cNvSpPr>
          <p:nvPr>
            <p:ph type="body" sz="quarter" idx="37" hasCustomPrompt="1"/>
          </p:nvPr>
        </p:nvSpPr>
        <p:spPr>
          <a:xfrm>
            <a:off x="5482674" y="4782919"/>
            <a:ext cx="2374786" cy="237374"/>
          </a:xfrm>
          <a:prstGeom prst="rect">
            <a:avLst/>
          </a:prstGeom>
        </p:spPr>
        <p:txBody>
          <a:bodyPr lIns="0">
            <a:noAutofit/>
          </a:bodyPr>
          <a:lstStyle>
            <a:lvl1pPr marL="0" indent="0">
              <a:lnSpc>
                <a:spcPct val="100000"/>
              </a:lnSpc>
              <a:buNone/>
              <a:defRPr sz="1000" b="0" i="0">
                <a:solidFill>
                  <a:schemeClr val="bg2"/>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Lorem Ipsum</a:t>
            </a:r>
          </a:p>
        </p:txBody>
      </p:sp>
      <p:sp>
        <p:nvSpPr>
          <p:cNvPr id="32" name="Text Placeholder 17">
            <a:extLst>
              <a:ext uri="{FF2B5EF4-FFF2-40B4-BE49-F238E27FC236}">
                <a16:creationId xmlns:a16="http://schemas.microsoft.com/office/drawing/2014/main" id="{60FF90C8-0424-F7A9-6610-68B37560EBCE}"/>
              </a:ext>
            </a:extLst>
          </p:cNvPr>
          <p:cNvSpPr>
            <a:spLocks noGrp="1"/>
          </p:cNvSpPr>
          <p:nvPr>
            <p:ph type="body" sz="quarter" idx="38" hasCustomPrompt="1"/>
          </p:nvPr>
        </p:nvSpPr>
        <p:spPr>
          <a:xfrm>
            <a:off x="9214703" y="4179440"/>
            <a:ext cx="2374786" cy="222439"/>
          </a:xfrm>
          <a:prstGeom prst="rect">
            <a:avLst/>
          </a:prstGeom>
        </p:spPr>
        <p:txBody>
          <a:bodyPr lIns="0" anchor="ctr" anchorCtr="0">
            <a:noAutofit/>
          </a:bodyPr>
          <a:lstStyle>
            <a:lvl1pPr marL="0" indent="0">
              <a:buNone/>
              <a:defRPr sz="14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 Last Name</a:t>
            </a:r>
          </a:p>
        </p:txBody>
      </p:sp>
      <p:sp>
        <p:nvSpPr>
          <p:cNvPr id="33" name="Text Placeholder 22">
            <a:extLst>
              <a:ext uri="{FF2B5EF4-FFF2-40B4-BE49-F238E27FC236}">
                <a16:creationId xmlns:a16="http://schemas.microsoft.com/office/drawing/2014/main" id="{1257AA28-E5C4-B3C7-DFAA-82F665DB3F91}"/>
              </a:ext>
            </a:extLst>
          </p:cNvPr>
          <p:cNvSpPr>
            <a:spLocks noGrp="1"/>
          </p:cNvSpPr>
          <p:nvPr>
            <p:ph type="body" sz="quarter" idx="39" hasCustomPrompt="1"/>
          </p:nvPr>
        </p:nvSpPr>
        <p:spPr>
          <a:xfrm>
            <a:off x="9214701" y="4421413"/>
            <a:ext cx="2374786" cy="339516"/>
          </a:xfrm>
          <a:prstGeom prst="rect">
            <a:avLst/>
          </a:prstGeom>
        </p:spPr>
        <p:txBody>
          <a:bodyPr lIns="0">
            <a:noAutofit/>
          </a:bodyPr>
          <a:lstStyle>
            <a:lvl1pPr marL="0" indent="0">
              <a:lnSpc>
                <a:spcPct val="100000"/>
              </a:lnSpc>
              <a:buNone/>
              <a:defRPr sz="1000" b="1" i="0">
                <a:solidFill>
                  <a:schemeClr val="bg2"/>
                </a:solidFill>
                <a:latin typeface="ABM Sans SemiBold" panose="02010303040201060303" pitchFamily="2" charset="0"/>
                <a:ea typeface="ABM Sans SemiBold" panose="02010303040201060303" pitchFamily="2" charset="0"/>
                <a:cs typeface="ABM Sans Semi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br>
              <a:rPr lang="en-US"/>
            </a:br>
            <a:endParaRPr lang="en-US"/>
          </a:p>
        </p:txBody>
      </p:sp>
      <p:sp>
        <p:nvSpPr>
          <p:cNvPr id="34" name="Picture Placeholder 8">
            <a:extLst>
              <a:ext uri="{FF2B5EF4-FFF2-40B4-BE49-F238E27FC236}">
                <a16:creationId xmlns:a16="http://schemas.microsoft.com/office/drawing/2014/main" id="{BEADB589-B231-062C-E0DA-30C77B68B9A4}"/>
              </a:ext>
            </a:extLst>
          </p:cNvPr>
          <p:cNvSpPr>
            <a:spLocks noGrp="1"/>
          </p:cNvSpPr>
          <p:nvPr>
            <p:ph type="pic" sz="quarter" idx="40"/>
          </p:nvPr>
        </p:nvSpPr>
        <p:spPr>
          <a:xfrm>
            <a:off x="8228829" y="4179440"/>
            <a:ext cx="840742" cy="840852"/>
          </a:xfrm>
          <a:prstGeom prst="rect">
            <a:avLst/>
          </a:prstGeom>
        </p:spPr>
        <p:txBody>
          <a:bodyPr anchor="ctr" anchorCtr="0"/>
          <a:lstStyle>
            <a:lvl1pPr marL="0" indent="0" algn="ctr">
              <a:buNone/>
              <a:defRPr sz="1600" b="0" i="0">
                <a:solidFill>
                  <a:schemeClr val="accent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35" name="Text Placeholder 22">
            <a:extLst>
              <a:ext uri="{FF2B5EF4-FFF2-40B4-BE49-F238E27FC236}">
                <a16:creationId xmlns:a16="http://schemas.microsoft.com/office/drawing/2014/main" id="{251A9EF4-F8D5-EAE6-3CFA-93A227B40B79}"/>
              </a:ext>
            </a:extLst>
          </p:cNvPr>
          <p:cNvSpPr>
            <a:spLocks noGrp="1"/>
          </p:cNvSpPr>
          <p:nvPr>
            <p:ph type="body" sz="quarter" idx="41" hasCustomPrompt="1"/>
          </p:nvPr>
        </p:nvSpPr>
        <p:spPr>
          <a:xfrm>
            <a:off x="9214701" y="4782919"/>
            <a:ext cx="2374786" cy="237374"/>
          </a:xfrm>
          <a:prstGeom prst="rect">
            <a:avLst/>
          </a:prstGeom>
        </p:spPr>
        <p:txBody>
          <a:bodyPr lIns="0">
            <a:noAutofit/>
          </a:bodyPr>
          <a:lstStyle>
            <a:lvl1pPr marL="0" indent="0">
              <a:lnSpc>
                <a:spcPct val="100000"/>
              </a:lnSpc>
              <a:buNone/>
              <a:defRPr sz="1000" b="0" i="0">
                <a:solidFill>
                  <a:schemeClr val="bg2"/>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Lorem Ipsum</a:t>
            </a:r>
          </a:p>
        </p:txBody>
      </p:sp>
    </p:spTree>
    <p:extLst>
      <p:ext uri="{BB962C8B-B14F-4D97-AF65-F5344CB8AC3E}">
        <p14:creationId xmlns:p14="http://schemas.microsoft.com/office/powerpoint/2010/main" val="847094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White 1 Column">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0CD89C-4B41-FBC1-7424-93C84916B3C9}"/>
              </a:ext>
            </a:extLst>
          </p:cNvPr>
          <p:cNvSpPr/>
          <p:nvPr userDrawn="1"/>
        </p:nvSpPr>
        <p:spPr>
          <a:xfrm>
            <a:off x="0" y="1"/>
            <a:ext cx="12192000" cy="1036320"/>
          </a:xfrm>
          <a:prstGeom prst="rect">
            <a:avLst/>
          </a:prstGeom>
          <a:gradFill>
            <a:gsLst>
              <a:gs pos="0">
                <a:schemeClr val="accent2"/>
              </a:gs>
              <a:gs pos="5700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3599"/>
          </a:p>
        </p:txBody>
      </p:sp>
      <p:pic>
        <p:nvPicPr>
          <p:cNvPr id="14" name="Picture 13">
            <a:extLst>
              <a:ext uri="{FF2B5EF4-FFF2-40B4-BE49-F238E27FC236}">
                <a16:creationId xmlns:a16="http://schemas.microsoft.com/office/drawing/2014/main" id="{959A031B-AA7B-06B4-D7B3-CF6350515D2F}"/>
              </a:ext>
            </a:extLst>
          </p:cNvPr>
          <p:cNvPicPr>
            <a:picLocks noChangeAspect="1"/>
          </p:cNvPicPr>
          <p:nvPr userDrawn="1"/>
        </p:nvPicPr>
        <p:blipFill rotWithShape="1">
          <a:blip r:embed="rId2" cstate="print">
            <a:alphaModFix amt="26000"/>
            <a:extLst>
              <a:ext uri="{28A0092B-C50C-407E-A947-70E740481C1C}">
                <a14:useLocalDpi xmlns:a14="http://schemas.microsoft.com/office/drawing/2010/main"/>
              </a:ext>
            </a:extLst>
          </a:blip>
          <a:srcRect/>
          <a:stretch/>
        </p:blipFill>
        <p:spPr>
          <a:xfrm flipH="1">
            <a:off x="6412800" y="0"/>
            <a:ext cx="5779200" cy="1036320"/>
          </a:xfrm>
          <a:prstGeom prst="rect">
            <a:avLst/>
          </a:prstGeom>
        </p:spPr>
      </p:pic>
      <p:pic>
        <p:nvPicPr>
          <p:cNvPr id="12" name="Picture 11">
            <a:extLst>
              <a:ext uri="{FF2B5EF4-FFF2-40B4-BE49-F238E27FC236}">
                <a16:creationId xmlns:a16="http://schemas.microsoft.com/office/drawing/2014/main" id="{6FE3846F-4AA6-483E-33D5-8EDFA21477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15" name="Text Placeholder 22">
            <a:extLst>
              <a:ext uri="{FF2B5EF4-FFF2-40B4-BE49-F238E27FC236}">
                <a16:creationId xmlns:a16="http://schemas.microsoft.com/office/drawing/2014/main" id="{1D682B75-36D1-0097-6B59-D0090F91DD0C}"/>
              </a:ext>
            </a:extLst>
          </p:cNvPr>
          <p:cNvSpPr>
            <a:spLocks noGrp="1"/>
          </p:cNvSpPr>
          <p:nvPr>
            <p:ph type="body" sz="quarter" idx="13" hasCustomPrompt="1"/>
          </p:nvPr>
        </p:nvSpPr>
        <p:spPr>
          <a:xfrm>
            <a:off x="598568" y="1358825"/>
            <a:ext cx="962239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2" name="Text Placeholder 22">
            <a:extLst>
              <a:ext uri="{FF2B5EF4-FFF2-40B4-BE49-F238E27FC236}">
                <a16:creationId xmlns:a16="http://schemas.microsoft.com/office/drawing/2014/main" id="{8C1DF4A4-D796-89AD-49BB-F3C1558704CF}"/>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4" name="Slide Number Placeholder 4">
            <a:extLst>
              <a:ext uri="{FF2B5EF4-FFF2-40B4-BE49-F238E27FC236}">
                <a16:creationId xmlns:a16="http://schemas.microsoft.com/office/drawing/2014/main" id="{8027391D-D1B0-055F-C88A-739FC83A708B}"/>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7" name="Content Placeholder 8">
            <a:extLst>
              <a:ext uri="{FF2B5EF4-FFF2-40B4-BE49-F238E27FC236}">
                <a16:creationId xmlns:a16="http://schemas.microsoft.com/office/drawing/2014/main" id="{7C78CFBF-BD4F-227A-833A-6A37DAAC7751}"/>
              </a:ext>
            </a:extLst>
          </p:cNvPr>
          <p:cNvSpPr>
            <a:spLocks noGrp="1"/>
          </p:cNvSpPr>
          <p:nvPr>
            <p:ph sz="quarter" idx="18"/>
          </p:nvPr>
        </p:nvSpPr>
        <p:spPr>
          <a:xfrm>
            <a:off x="598566" y="1873250"/>
            <a:ext cx="9622391" cy="4035965"/>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6828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White Text Chart">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B5210D-31CF-1DD5-F9F0-0048FBE1FB85}"/>
              </a:ext>
            </a:extLst>
          </p:cNvPr>
          <p:cNvSpPr/>
          <p:nvPr userDrawn="1"/>
        </p:nvSpPr>
        <p:spPr>
          <a:xfrm>
            <a:off x="0" y="1"/>
            <a:ext cx="12192000" cy="1036320"/>
          </a:xfrm>
          <a:prstGeom prst="rect">
            <a:avLst/>
          </a:prstGeom>
          <a:gradFill>
            <a:gsLst>
              <a:gs pos="0">
                <a:schemeClr val="accent2"/>
              </a:gs>
              <a:gs pos="5700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3599"/>
          </a:p>
        </p:txBody>
      </p:sp>
      <p:pic>
        <p:nvPicPr>
          <p:cNvPr id="8" name="Picture 7">
            <a:extLst>
              <a:ext uri="{FF2B5EF4-FFF2-40B4-BE49-F238E27FC236}">
                <a16:creationId xmlns:a16="http://schemas.microsoft.com/office/drawing/2014/main" id="{7D40321A-AE9B-B7CD-9F34-951A9DD3134F}"/>
              </a:ext>
            </a:extLst>
          </p:cNvPr>
          <p:cNvPicPr>
            <a:picLocks noChangeAspect="1"/>
          </p:cNvPicPr>
          <p:nvPr userDrawn="1"/>
        </p:nvPicPr>
        <p:blipFill rotWithShape="1">
          <a:blip r:embed="rId2" cstate="print">
            <a:alphaModFix amt="26000"/>
            <a:extLst>
              <a:ext uri="{28A0092B-C50C-407E-A947-70E740481C1C}">
                <a14:useLocalDpi xmlns:a14="http://schemas.microsoft.com/office/drawing/2010/main"/>
              </a:ext>
            </a:extLst>
          </a:blip>
          <a:srcRect/>
          <a:stretch/>
        </p:blipFill>
        <p:spPr>
          <a:xfrm flipH="1">
            <a:off x="6412800" y="0"/>
            <a:ext cx="5779200" cy="1036320"/>
          </a:xfrm>
          <a:prstGeom prst="rect">
            <a:avLst/>
          </a:prstGeom>
        </p:spPr>
      </p:pic>
      <p:sp>
        <p:nvSpPr>
          <p:cNvPr id="4" name="Text Placeholder 22">
            <a:extLst>
              <a:ext uri="{FF2B5EF4-FFF2-40B4-BE49-F238E27FC236}">
                <a16:creationId xmlns:a16="http://schemas.microsoft.com/office/drawing/2014/main" id="{5A4DCF07-9FB3-6AF2-A381-E1219C92F1B6}"/>
              </a:ext>
            </a:extLst>
          </p:cNvPr>
          <p:cNvSpPr>
            <a:spLocks noGrp="1"/>
          </p:cNvSpPr>
          <p:nvPr>
            <p:ph type="body" sz="quarter" idx="13" hasCustomPrompt="1"/>
          </p:nvPr>
        </p:nvSpPr>
        <p:spPr>
          <a:xfrm>
            <a:off x="598569" y="1358825"/>
            <a:ext cx="5210563"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3" name="Chart Placeholder 2">
            <a:extLst>
              <a:ext uri="{FF2B5EF4-FFF2-40B4-BE49-F238E27FC236}">
                <a16:creationId xmlns:a16="http://schemas.microsoft.com/office/drawing/2014/main" id="{D7795971-EC12-0451-057A-6ABFAAD9E7A0}"/>
              </a:ext>
            </a:extLst>
          </p:cNvPr>
          <p:cNvSpPr>
            <a:spLocks noGrp="1"/>
          </p:cNvSpPr>
          <p:nvPr>
            <p:ph type="chart" sz="quarter" idx="17"/>
          </p:nvPr>
        </p:nvSpPr>
        <p:spPr>
          <a:xfrm>
            <a:off x="6676377" y="1358900"/>
            <a:ext cx="4917054" cy="4550315"/>
          </a:xfrm>
          <a:prstGeom prst="rect">
            <a:avLst/>
          </a:prstGeom>
        </p:spPr>
        <p:txBody>
          <a:bodyPr anchor="ctr" anchorCtr="0"/>
          <a:lstStyle>
            <a:lvl1pPr marL="0" indent="0" algn="ctr">
              <a:buNone/>
              <a:defRPr sz="2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pic>
        <p:nvPicPr>
          <p:cNvPr id="2" name="Picture 1">
            <a:extLst>
              <a:ext uri="{FF2B5EF4-FFF2-40B4-BE49-F238E27FC236}">
                <a16:creationId xmlns:a16="http://schemas.microsoft.com/office/drawing/2014/main" id="{1E3F979B-5D4F-7B68-76D7-7C80B5356F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7" name="Text Placeholder 22">
            <a:extLst>
              <a:ext uri="{FF2B5EF4-FFF2-40B4-BE49-F238E27FC236}">
                <a16:creationId xmlns:a16="http://schemas.microsoft.com/office/drawing/2014/main" id="{FAAC53CC-0E83-F496-4120-318F851427DF}"/>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9" name="Slide Number Placeholder 4">
            <a:extLst>
              <a:ext uri="{FF2B5EF4-FFF2-40B4-BE49-F238E27FC236}">
                <a16:creationId xmlns:a16="http://schemas.microsoft.com/office/drawing/2014/main" id="{BA1AB966-BA2F-E4D7-911C-E6042B66AD5F}"/>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9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5" name="Content Placeholder 8">
            <a:extLst>
              <a:ext uri="{FF2B5EF4-FFF2-40B4-BE49-F238E27FC236}">
                <a16:creationId xmlns:a16="http://schemas.microsoft.com/office/drawing/2014/main" id="{C2F3DAE9-2CAA-CC07-07B7-E877924AB892}"/>
              </a:ext>
            </a:extLst>
          </p:cNvPr>
          <p:cNvSpPr>
            <a:spLocks noGrp="1"/>
          </p:cNvSpPr>
          <p:nvPr>
            <p:ph sz="quarter" idx="18"/>
          </p:nvPr>
        </p:nvSpPr>
        <p:spPr>
          <a:xfrm>
            <a:off x="598566" y="1873250"/>
            <a:ext cx="5210563" cy="4035965"/>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0457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White 4 Column Icons">
    <p:bg>
      <p:bgPr>
        <a:solidFill>
          <a:srgbClr val="FFFFFF"/>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3B80330-848C-6913-0FF5-46CD461D0AE7}"/>
              </a:ext>
            </a:extLst>
          </p:cNvPr>
          <p:cNvSpPr/>
          <p:nvPr userDrawn="1"/>
        </p:nvSpPr>
        <p:spPr>
          <a:xfrm>
            <a:off x="0" y="1"/>
            <a:ext cx="12192000" cy="1036320"/>
          </a:xfrm>
          <a:prstGeom prst="rect">
            <a:avLst/>
          </a:prstGeom>
          <a:gradFill>
            <a:gsLst>
              <a:gs pos="0">
                <a:schemeClr val="accent2"/>
              </a:gs>
              <a:gs pos="5700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3599"/>
          </a:p>
        </p:txBody>
      </p:sp>
      <p:pic>
        <p:nvPicPr>
          <p:cNvPr id="14" name="Picture 13">
            <a:extLst>
              <a:ext uri="{FF2B5EF4-FFF2-40B4-BE49-F238E27FC236}">
                <a16:creationId xmlns:a16="http://schemas.microsoft.com/office/drawing/2014/main" id="{959A031B-AA7B-06B4-D7B3-CF6350515D2F}"/>
              </a:ext>
            </a:extLst>
          </p:cNvPr>
          <p:cNvPicPr>
            <a:picLocks noChangeAspect="1"/>
          </p:cNvPicPr>
          <p:nvPr userDrawn="1"/>
        </p:nvPicPr>
        <p:blipFill rotWithShape="1">
          <a:blip r:embed="rId2" cstate="print">
            <a:alphaModFix amt="26000"/>
            <a:extLst>
              <a:ext uri="{28A0092B-C50C-407E-A947-70E740481C1C}">
                <a14:useLocalDpi xmlns:a14="http://schemas.microsoft.com/office/drawing/2010/main"/>
              </a:ext>
            </a:extLst>
          </a:blip>
          <a:srcRect/>
          <a:stretch/>
        </p:blipFill>
        <p:spPr>
          <a:xfrm flipH="1">
            <a:off x="6412800" y="0"/>
            <a:ext cx="5779200" cy="1036320"/>
          </a:xfrm>
          <a:prstGeom prst="rect">
            <a:avLst/>
          </a:prstGeom>
        </p:spPr>
      </p:pic>
      <p:pic>
        <p:nvPicPr>
          <p:cNvPr id="12" name="Picture 11">
            <a:extLst>
              <a:ext uri="{FF2B5EF4-FFF2-40B4-BE49-F238E27FC236}">
                <a16:creationId xmlns:a16="http://schemas.microsoft.com/office/drawing/2014/main" id="{6FE3846F-4AA6-483E-33D5-8EDFA21477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2" name="Picture Placeholder 3">
            <a:extLst>
              <a:ext uri="{FF2B5EF4-FFF2-40B4-BE49-F238E27FC236}">
                <a16:creationId xmlns:a16="http://schemas.microsoft.com/office/drawing/2014/main" id="{F625DA99-00B3-94C3-1C6F-BB986B3A2825}"/>
              </a:ext>
            </a:extLst>
          </p:cNvPr>
          <p:cNvSpPr>
            <a:spLocks noGrp="1"/>
          </p:cNvSpPr>
          <p:nvPr>
            <p:ph type="pic" sz="quarter" idx="23" hasCustomPrompt="1"/>
          </p:nvPr>
        </p:nvSpPr>
        <p:spPr>
          <a:xfrm>
            <a:off x="582344" y="1428750"/>
            <a:ext cx="828104" cy="828105"/>
          </a:xfrm>
          <a:prstGeom prst="rect">
            <a:avLst/>
          </a:prstGeom>
        </p:spPr>
        <p:txBody>
          <a:bodyPr lIns="0" anchor="ctr" anchorCtr="0">
            <a:normAutofit/>
          </a:bodyPr>
          <a:lstStyle>
            <a:lvl1pPr marL="0" indent="0" algn="ctr">
              <a:lnSpc>
                <a:spcPct val="110000"/>
              </a:lnSpc>
              <a:spcBef>
                <a:spcPts val="150"/>
              </a:spcBef>
              <a:spcAft>
                <a:spcPts val="150"/>
              </a:spcAft>
              <a:buNone/>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r>
              <a:rPr lang="en-US"/>
              <a:t>Icon</a:t>
            </a:r>
          </a:p>
        </p:txBody>
      </p:sp>
      <p:sp>
        <p:nvSpPr>
          <p:cNvPr id="3" name="Text Placeholder 22">
            <a:extLst>
              <a:ext uri="{FF2B5EF4-FFF2-40B4-BE49-F238E27FC236}">
                <a16:creationId xmlns:a16="http://schemas.microsoft.com/office/drawing/2014/main" id="{DAB7BE02-05AA-FF97-8465-00B66556FB89}"/>
              </a:ext>
            </a:extLst>
          </p:cNvPr>
          <p:cNvSpPr>
            <a:spLocks noGrp="1"/>
          </p:cNvSpPr>
          <p:nvPr>
            <p:ph type="body" sz="quarter" idx="13" hasCustomPrompt="1"/>
          </p:nvPr>
        </p:nvSpPr>
        <p:spPr>
          <a:xfrm>
            <a:off x="598569" y="2437223"/>
            <a:ext cx="2489580" cy="514427"/>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4" name="Content Placeholder 8">
            <a:extLst>
              <a:ext uri="{FF2B5EF4-FFF2-40B4-BE49-F238E27FC236}">
                <a16:creationId xmlns:a16="http://schemas.microsoft.com/office/drawing/2014/main" id="{82679214-D2DB-F988-BEF6-798FC7C80E4A}"/>
              </a:ext>
            </a:extLst>
          </p:cNvPr>
          <p:cNvSpPr>
            <a:spLocks noGrp="1"/>
          </p:cNvSpPr>
          <p:nvPr>
            <p:ph sz="quarter" idx="27"/>
          </p:nvPr>
        </p:nvSpPr>
        <p:spPr>
          <a:xfrm>
            <a:off x="598566" y="2951649"/>
            <a:ext cx="2489394" cy="2691915"/>
          </a:xfrm>
          <a:prstGeom prst="rect">
            <a:avLst/>
          </a:prstGeom>
        </p:spPr>
        <p:txBody>
          <a:bodyPr lIns="0"/>
          <a:lstStyle>
            <a:lvl1pPr marL="115083" indent="-11508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344453" indent="-10873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635000" indent="-117475">
              <a:lnSpc>
                <a:spcPct val="110000"/>
              </a:lnSpc>
              <a:spcBef>
                <a:spcPts val="300"/>
              </a:spcBef>
              <a:spcAft>
                <a:spcPts val="300"/>
              </a:spcAft>
              <a:buClr>
                <a:schemeClr val="accent1"/>
              </a:buClr>
              <a:buFont typeface="Arial" panose="020B0604020202020204" pitchFamily="34" charset="0"/>
              <a:buChar char="•"/>
              <a:tabLst/>
              <a:defRPr sz="1100" b="0" i="0">
                <a:latin typeface="ABM Sans" panose="02010303040201060303" pitchFamily="2" charset="77"/>
                <a:ea typeface="ABM Sans" panose="02010303040201060303" pitchFamily="2" charset="77"/>
                <a:cs typeface="ABM Sans" panose="02010303040201060303" pitchFamily="2" charset="77"/>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
        <p:nvSpPr>
          <p:cNvPr id="5" name="Text Placeholder 22">
            <a:extLst>
              <a:ext uri="{FF2B5EF4-FFF2-40B4-BE49-F238E27FC236}">
                <a16:creationId xmlns:a16="http://schemas.microsoft.com/office/drawing/2014/main" id="{0D437A6A-2E0D-DF42-3D04-F2308268F955}"/>
              </a:ext>
            </a:extLst>
          </p:cNvPr>
          <p:cNvSpPr>
            <a:spLocks noGrp="1"/>
          </p:cNvSpPr>
          <p:nvPr>
            <p:ph type="body" sz="quarter" idx="28" hasCustomPrompt="1"/>
          </p:nvPr>
        </p:nvSpPr>
        <p:spPr>
          <a:xfrm>
            <a:off x="3389031" y="2437223"/>
            <a:ext cx="2489580" cy="514427"/>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Text Placeholder 22">
            <a:extLst>
              <a:ext uri="{FF2B5EF4-FFF2-40B4-BE49-F238E27FC236}">
                <a16:creationId xmlns:a16="http://schemas.microsoft.com/office/drawing/2014/main" id="{8669E564-4196-9BF5-8DDC-87398E7D667B}"/>
              </a:ext>
            </a:extLst>
          </p:cNvPr>
          <p:cNvSpPr>
            <a:spLocks noGrp="1"/>
          </p:cNvSpPr>
          <p:nvPr>
            <p:ph type="body" sz="quarter" idx="30" hasCustomPrompt="1"/>
          </p:nvPr>
        </p:nvSpPr>
        <p:spPr>
          <a:xfrm>
            <a:off x="6246159" y="2437223"/>
            <a:ext cx="2489580" cy="514427"/>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7" name="Text Placeholder 22">
            <a:extLst>
              <a:ext uri="{FF2B5EF4-FFF2-40B4-BE49-F238E27FC236}">
                <a16:creationId xmlns:a16="http://schemas.microsoft.com/office/drawing/2014/main" id="{CB5026A4-7395-44BF-AC42-496FF655355C}"/>
              </a:ext>
            </a:extLst>
          </p:cNvPr>
          <p:cNvSpPr>
            <a:spLocks noGrp="1"/>
          </p:cNvSpPr>
          <p:nvPr>
            <p:ph type="body" sz="quarter" idx="32" hasCustomPrompt="1"/>
          </p:nvPr>
        </p:nvSpPr>
        <p:spPr>
          <a:xfrm>
            <a:off x="9084239" y="2437223"/>
            <a:ext cx="2489580" cy="514427"/>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8" name="Picture Placeholder 3">
            <a:extLst>
              <a:ext uri="{FF2B5EF4-FFF2-40B4-BE49-F238E27FC236}">
                <a16:creationId xmlns:a16="http://schemas.microsoft.com/office/drawing/2014/main" id="{569AA8D6-98C1-BFFB-AF89-C305F96AA3C4}"/>
              </a:ext>
            </a:extLst>
          </p:cNvPr>
          <p:cNvSpPr>
            <a:spLocks noGrp="1"/>
          </p:cNvSpPr>
          <p:nvPr>
            <p:ph type="pic" sz="quarter" idx="34" hasCustomPrompt="1"/>
          </p:nvPr>
        </p:nvSpPr>
        <p:spPr>
          <a:xfrm>
            <a:off x="3382329" y="1428750"/>
            <a:ext cx="828104" cy="828105"/>
          </a:xfrm>
          <a:prstGeom prst="rect">
            <a:avLst/>
          </a:prstGeom>
        </p:spPr>
        <p:txBody>
          <a:bodyPr lIns="0" anchor="ctr" anchorCtr="0">
            <a:normAutofit/>
          </a:bodyPr>
          <a:lstStyle>
            <a:lvl1pPr marL="0" indent="0" algn="ctr">
              <a:lnSpc>
                <a:spcPct val="110000"/>
              </a:lnSpc>
              <a:spcBef>
                <a:spcPts val="150"/>
              </a:spcBef>
              <a:spcAft>
                <a:spcPts val="150"/>
              </a:spcAft>
              <a:buNone/>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r>
              <a:rPr lang="en-US"/>
              <a:t>Icon</a:t>
            </a:r>
          </a:p>
        </p:txBody>
      </p:sp>
      <p:sp>
        <p:nvSpPr>
          <p:cNvPr id="9" name="Picture Placeholder 3">
            <a:extLst>
              <a:ext uri="{FF2B5EF4-FFF2-40B4-BE49-F238E27FC236}">
                <a16:creationId xmlns:a16="http://schemas.microsoft.com/office/drawing/2014/main" id="{A4CAFA16-3028-476F-2148-2E305B812DC4}"/>
              </a:ext>
            </a:extLst>
          </p:cNvPr>
          <p:cNvSpPr>
            <a:spLocks noGrp="1"/>
          </p:cNvSpPr>
          <p:nvPr>
            <p:ph type="pic" sz="quarter" idx="35" hasCustomPrompt="1"/>
          </p:nvPr>
        </p:nvSpPr>
        <p:spPr>
          <a:xfrm>
            <a:off x="6239457" y="1428750"/>
            <a:ext cx="828104" cy="828105"/>
          </a:xfrm>
          <a:prstGeom prst="rect">
            <a:avLst/>
          </a:prstGeom>
        </p:spPr>
        <p:txBody>
          <a:bodyPr lIns="0" anchor="ctr" anchorCtr="0">
            <a:normAutofit/>
          </a:bodyPr>
          <a:lstStyle>
            <a:lvl1pPr marL="0" indent="0" algn="ctr">
              <a:lnSpc>
                <a:spcPct val="110000"/>
              </a:lnSpc>
              <a:spcBef>
                <a:spcPts val="150"/>
              </a:spcBef>
              <a:spcAft>
                <a:spcPts val="150"/>
              </a:spcAft>
              <a:buNone/>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r>
              <a:rPr lang="en-US"/>
              <a:t>Icon</a:t>
            </a:r>
          </a:p>
        </p:txBody>
      </p:sp>
      <p:sp>
        <p:nvSpPr>
          <p:cNvPr id="11" name="Picture Placeholder 3">
            <a:extLst>
              <a:ext uri="{FF2B5EF4-FFF2-40B4-BE49-F238E27FC236}">
                <a16:creationId xmlns:a16="http://schemas.microsoft.com/office/drawing/2014/main" id="{5FE4ED95-EBB7-CD5F-ECC7-C2E47C7BF723}"/>
              </a:ext>
            </a:extLst>
          </p:cNvPr>
          <p:cNvSpPr>
            <a:spLocks noGrp="1"/>
          </p:cNvSpPr>
          <p:nvPr>
            <p:ph type="pic" sz="quarter" idx="36" hasCustomPrompt="1"/>
          </p:nvPr>
        </p:nvSpPr>
        <p:spPr>
          <a:xfrm>
            <a:off x="9077537" y="1428750"/>
            <a:ext cx="828104" cy="828105"/>
          </a:xfrm>
          <a:prstGeom prst="rect">
            <a:avLst/>
          </a:prstGeom>
        </p:spPr>
        <p:txBody>
          <a:bodyPr lIns="0" anchor="ctr" anchorCtr="0">
            <a:normAutofit/>
          </a:bodyPr>
          <a:lstStyle>
            <a:lvl1pPr marL="0" indent="0" algn="ctr">
              <a:lnSpc>
                <a:spcPct val="110000"/>
              </a:lnSpc>
              <a:spcBef>
                <a:spcPts val="150"/>
              </a:spcBef>
              <a:spcAft>
                <a:spcPts val="150"/>
              </a:spcAft>
              <a:buNone/>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r>
              <a:rPr lang="en-US"/>
              <a:t>Icon</a:t>
            </a:r>
          </a:p>
        </p:txBody>
      </p:sp>
      <p:sp>
        <p:nvSpPr>
          <p:cNvPr id="22" name="Text Placeholder 22">
            <a:extLst>
              <a:ext uri="{FF2B5EF4-FFF2-40B4-BE49-F238E27FC236}">
                <a16:creationId xmlns:a16="http://schemas.microsoft.com/office/drawing/2014/main" id="{226DF0FC-05E0-AA40-9081-BA1709B2476B}"/>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0" name="Slide Number Placeholder 4">
            <a:extLst>
              <a:ext uri="{FF2B5EF4-FFF2-40B4-BE49-F238E27FC236}">
                <a16:creationId xmlns:a16="http://schemas.microsoft.com/office/drawing/2014/main" id="{1A0A8511-C4BF-6F99-9118-DDAC400EEC77}"/>
              </a:ext>
            </a:extLst>
          </p:cNvPr>
          <p:cNvSpPr txBox="1">
            <a:spLocks/>
          </p:cNvSpPr>
          <p:nvPr userDrawn="1"/>
        </p:nvSpPr>
        <p:spPr>
          <a:xfrm>
            <a:off x="10220961" y="6096165"/>
            <a:ext cx="1971039" cy="761835"/>
          </a:xfrm>
          <a:prstGeom prst="rect">
            <a:avLst/>
          </a:prstGeom>
        </p:spPr>
        <p:txBody>
          <a:bodyPr vert="horz" lIns="0"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13" name="Content Placeholder 8">
            <a:extLst>
              <a:ext uri="{FF2B5EF4-FFF2-40B4-BE49-F238E27FC236}">
                <a16:creationId xmlns:a16="http://schemas.microsoft.com/office/drawing/2014/main" id="{16157511-B272-0692-8A16-35A5E2E92147}"/>
              </a:ext>
            </a:extLst>
          </p:cNvPr>
          <p:cNvSpPr>
            <a:spLocks noGrp="1"/>
          </p:cNvSpPr>
          <p:nvPr>
            <p:ph sz="quarter" idx="37"/>
          </p:nvPr>
        </p:nvSpPr>
        <p:spPr>
          <a:xfrm>
            <a:off x="3373664" y="2951649"/>
            <a:ext cx="2489394" cy="2691915"/>
          </a:xfrm>
          <a:prstGeom prst="rect">
            <a:avLst/>
          </a:prstGeom>
        </p:spPr>
        <p:txBody>
          <a:bodyPr lIns="0"/>
          <a:lstStyle>
            <a:lvl1pPr marL="115083" indent="-11508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344453" indent="-10873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635000" indent="-117475">
              <a:lnSpc>
                <a:spcPct val="110000"/>
              </a:lnSpc>
              <a:spcBef>
                <a:spcPts val="300"/>
              </a:spcBef>
              <a:spcAft>
                <a:spcPts val="300"/>
              </a:spcAft>
              <a:buClr>
                <a:schemeClr val="accent1"/>
              </a:buClr>
              <a:buFont typeface="Arial" panose="020B0604020202020204" pitchFamily="34" charset="0"/>
              <a:buChar char="•"/>
              <a:tabLst/>
              <a:defRPr sz="1100" b="0" i="0">
                <a:latin typeface="ABM Sans" panose="02010303040201060303" pitchFamily="2" charset="77"/>
                <a:ea typeface="ABM Sans" panose="02010303040201060303" pitchFamily="2" charset="77"/>
                <a:cs typeface="ABM Sans" panose="02010303040201060303" pitchFamily="2" charset="77"/>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
        <p:nvSpPr>
          <p:cNvPr id="17" name="Content Placeholder 8">
            <a:extLst>
              <a:ext uri="{FF2B5EF4-FFF2-40B4-BE49-F238E27FC236}">
                <a16:creationId xmlns:a16="http://schemas.microsoft.com/office/drawing/2014/main" id="{F2AA6850-189A-0D47-ADFE-068F78661C5A}"/>
              </a:ext>
            </a:extLst>
          </p:cNvPr>
          <p:cNvSpPr>
            <a:spLocks noGrp="1"/>
          </p:cNvSpPr>
          <p:nvPr>
            <p:ph sz="quarter" idx="38"/>
          </p:nvPr>
        </p:nvSpPr>
        <p:spPr>
          <a:xfrm>
            <a:off x="6223189" y="2951649"/>
            <a:ext cx="2489394" cy="2691915"/>
          </a:xfrm>
          <a:prstGeom prst="rect">
            <a:avLst/>
          </a:prstGeom>
        </p:spPr>
        <p:txBody>
          <a:bodyPr lIns="0"/>
          <a:lstStyle>
            <a:lvl1pPr marL="115083" indent="-11508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344453" indent="-10873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635000" indent="-117475">
              <a:lnSpc>
                <a:spcPct val="110000"/>
              </a:lnSpc>
              <a:spcBef>
                <a:spcPts val="300"/>
              </a:spcBef>
              <a:spcAft>
                <a:spcPts val="300"/>
              </a:spcAft>
              <a:buClr>
                <a:schemeClr val="accent1"/>
              </a:buClr>
              <a:buFont typeface="Arial" panose="020B0604020202020204" pitchFamily="34" charset="0"/>
              <a:buChar char="•"/>
              <a:tabLst/>
              <a:defRPr sz="1100" b="0" i="0">
                <a:latin typeface="ABM Sans" panose="02010303040201060303" pitchFamily="2" charset="77"/>
                <a:ea typeface="ABM Sans" panose="02010303040201060303" pitchFamily="2" charset="77"/>
                <a:cs typeface="ABM Sans" panose="02010303040201060303" pitchFamily="2" charset="77"/>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
        <p:nvSpPr>
          <p:cNvPr id="19" name="Content Placeholder 8">
            <a:extLst>
              <a:ext uri="{FF2B5EF4-FFF2-40B4-BE49-F238E27FC236}">
                <a16:creationId xmlns:a16="http://schemas.microsoft.com/office/drawing/2014/main" id="{3C0377EB-5574-D97D-79F0-FED2B8037AAB}"/>
              </a:ext>
            </a:extLst>
          </p:cNvPr>
          <p:cNvSpPr>
            <a:spLocks noGrp="1"/>
          </p:cNvSpPr>
          <p:nvPr>
            <p:ph sz="quarter" idx="39"/>
          </p:nvPr>
        </p:nvSpPr>
        <p:spPr>
          <a:xfrm>
            <a:off x="9072715" y="2951649"/>
            <a:ext cx="2489394" cy="2691915"/>
          </a:xfrm>
          <a:prstGeom prst="rect">
            <a:avLst/>
          </a:prstGeom>
        </p:spPr>
        <p:txBody>
          <a:bodyPr lIns="0"/>
          <a:lstStyle>
            <a:lvl1pPr marL="115083" indent="-11508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344453" indent="-10873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635000" indent="-117475">
              <a:lnSpc>
                <a:spcPct val="110000"/>
              </a:lnSpc>
              <a:spcBef>
                <a:spcPts val="300"/>
              </a:spcBef>
              <a:spcAft>
                <a:spcPts val="300"/>
              </a:spcAft>
              <a:buClr>
                <a:schemeClr val="accent1"/>
              </a:buClr>
              <a:buFont typeface="Arial" panose="020B0604020202020204" pitchFamily="34" charset="0"/>
              <a:buChar char="•"/>
              <a:tabLst/>
              <a:defRPr sz="1100" b="0" i="0">
                <a:latin typeface="ABM Sans" panose="02010303040201060303" pitchFamily="2" charset="77"/>
                <a:ea typeface="ABM Sans" panose="02010303040201060303" pitchFamily="2" charset="77"/>
                <a:cs typeface="ABM Sans" panose="02010303040201060303" pitchFamily="2" charset="77"/>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25233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Left column">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BD8A5E2-69B4-D96D-1EA7-011DE63FFF9E}"/>
              </a:ext>
            </a:extLst>
          </p:cNvPr>
          <p:cNvSpPr/>
          <p:nvPr userDrawn="1"/>
        </p:nvSpPr>
        <p:spPr>
          <a:xfrm>
            <a:off x="0" y="1"/>
            <a:ext cx="12192000" cy="1036320"/>
          </a:xfrm>
          <a:prstGeom prst="rect">
            <a:avLst/>
          </a:prstGeom>
          <a:gradFill>
            <a:gsLst>
              <a:gs pos="0">
                <a:schemeClr val="accent2"/>
              </a:gs>
              <a:gs pos="5700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3599"/>
          </a:p>
        </p:txBody>
      </p:sp>
      <p:pic>
        <p:nvPicPr>
          <p:cNvPr id="8" name="Picture 7">
            <a:extLst>
              <a:ext uri="{FF2B5EF4-FFF2-40B4-BE49-F238E27FC236}">
                <a16:creationId xmlns:a16="http://schemas.microsoft.com/office/drawing/2014/main" id="{7D40321A-AE9B-B7CD-9F34-951A9DD3134F}"/>
              </a:ext>
            </a:extLst>
          </p:cNvPr>
          <p:cNvPicPr>
            <a:picLocks noChangeAspect="1"/>
          </p:cNvPicPr>
          <p:nvPr userDrawn="1"/>
        </p:nvPicPr>
        <p:blipFill rotWithShape="1">
          <a:blip r:embed="rId2" cstate="print">
            <a:alphaModFix amt="26000"/>
            <a:extLst>
              <a:ext uri="{28A0092B-C50C-407E-A947-70E740481C1C}">
                <a14:useLocalDpi xmlns:a14="http://schemas.microsoft.com/office/drawing/2010/main"/>
              </a:ext>
            </a:extLst>
          </a:blip>
          <a:srcRect/>
          <a:stretch/>
        </p:blipFill>
        <p:spPr>
          <a:xfrm flipH="1">
            <a:off x="6412800" y="0"/>
            <a:ext cx="5779200" cy="1036320"/>
          </a:xfrm>
          <a:prstGeom prst="rect">
            <a:avLst/>
          </a:prstGeom>
        </p:spPr>
      </p:pic>
      <p:sp>
        <p:nvSpPr>
          <p:cNvPr id="4" name="Text Placeholder 22">
            <a:extLst>
              <a:ext uri="{FF2B5EF4-FFF2-40B4-BE49-F238E27FC236}">
                <a16:creationId xmlns:a16="http://schemas.microsoft.com/office/drawing/2014/main" id="{5A4DCF07-9FB3-6AF2-A381-E1219C92F1B6}"/>
              </a:ext>
            </a:extLst>
          </p:cNvPr>
          <p:cNvSpPr>
            <a:spLocks noGrp="1"/>
          </p:cNvSpPr>
          <p:nvPr>
            <p:ph type="body" sz="quarter" idx="13" hasCustomPrompt="1"/>
          </p:nvPr>
        </p:nvSpPr>
        <p:spPr>
          <a:xfrm>
            <a:off x="598569" y="1358825"/>
            <a:ext cx="4738976"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pic>
        <p:nvPicPr>
          <p:cNvPr id="2" name="Picture 1">
            <a:extLst>
              <a:ext uri="{FF2B5EF4-FFF2-40B4-BE49-F238E27FC236}">
                <a16:creationId xmlns:a16="http://schemas.microsoft.com/office/drawing/2014/main" id="{1E3F979B-5D4F-7B68-76D7-7C80B5356F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7" name="Text Placeholder 22">
            <a:extLst>
              <a:ext uri="{FF2B5EF4-FFF2-40B4-BE49-F238E27FC236}">
                <a16:creationId xmlns:a16="http://schemas.microsoft.com/office/drawing/2014/main" id="{FAAC53CC-0E83-F496-4120-318F851427DF}"/>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9" name="Slide Number Placeholder 4">
            <a:extLst>
              <a:ext uri="{FF2B5EF4-FFF2-40B4-BE49-F238E27FC236}">
                <a16:creationId xmlns:a16="http://schemas.microsoft.com/office/drawing/2014/main" id="{BA1AB966-BA2F-E4D7-911C-E6042B66AD5F}"/>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cxnSp>
        <p:nvCxnSpPr>
          <p:cNvPr id="3" name="Straight Connector 2">
            <a:extLst>
              <a:ext uri="{FF2B5EF4-FFF2-40B4-BE49-F238E27FC236}">
                <a16:creationId xmlns:a16="http://schemas.microsoft.com/office/drawing/2014/main" id="{424DAF37-B0E9-BA9E-7CCB-AB67D6A5EB86}"/>
              </a:ext>
            </a:extLst>
          </p:cNvPr>
          <p:cNvCxnSpPr>
            <a:cxnSpLocks/>
          </p:cNvCxnSpPr>
          <p:nvPr userDrawn="1"/>
        </p:nvCxnSpPr>
        <p:spPr>
          <a:xfrm flipV="1">
            <a:off x="8648458" y="1785964"/>
            <a:ext cx="0" cy="1032688"/>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00071E-7AFA-22C9-6AA5-82815355E331}"/>
              </a:ext>
            </a:extLst>
          </p:cNvPr>
          <p:cNvGrpSpPr/>
          <p:nvPr userDrawn="1"/>
        </p:nvGrpSpPr>
        <p:grpSpPr>
          <a:xfrm flipV="1">
            <a:off x="9483519" y="4115712"/>
            <a:ext cx="1868508" cy="509296"/>
            <a:chOff x="18548340" y="5362300"/>
            <a:chExt cx="3737502" cy="2223702"/>
          </a:xfrm>
        </p:grpSpPr>
        <p:cxnSp>
          <p:nvCxnSpPr>
            <p:cNvPr id="10" name="Straight Connector 9">
              <a:extLst>
                <a:ext uri="{FF2B5EF4-FFF2-40B4-BE49-F238E27FC236}">
                  <a16:creationId xmlns:a16="http://schemas.microsoft.com/office/drawing/2014/main" id="{10EFE950-3A11-A2C4-3B27-569D9C2864DE}"/>
                </a:ext>
              </a:extLst>
            </p:cNvPr>
            <p:cNvCxnSpPr>
              <a:cxnSpLocks/>
            </p:cNvCxnSpPr>
            <p:nvPr/>
          </p:nvCxnSpPr>
          <p:spPr>
            <a:xfrm flipH="1">
              <a:off x="18548340" y="5362300"/>
              <a:ext cx="977301" cy="2223702"/>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64918D-6B94-C57C-8B96-216D058816F2}"/>
                </a:ext>
              </a:extLst>
            </p:cNvPr>
            <p:cNvCxnSpPr>
              <a:cxnSpLocks/>
            </p:cNvCxnSpPr>
            <p:nvPr/>
          </p:nvCxnSpPr>
          <p:spPr>
            <a:xfrm>
              <a:off x="19525641" y="5367753"/>
              <a:ext cx="2760201"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21EAE80-F58A-F079-EF9D-8CA3D8C83716}"/>
              </a:ext>
            </a:extLst>
          </p:cNvPr>
          <p:cNvGrpSpPr/>
          <p:nvPr userDrawn="1"/>
        </p:nvGrpSpPr>
        <p:grpSpPr>
          <a:xfrm flipH="1" flipV="1">
            <a:off x="5940480" y="4111751"/>
            <a:ext cx="1868508" cy="509296"/>
            <a:chOff x="18548340" y="5362300"/>
            <a:chExt cx="3737502" cy="2223702"/>
          </a:xfrm>
        </p:grpSpPr>
        <p:cxnSp>
          <p:nvCxnSpPr>
            <p:cNvPr id="13" name="Straight Connector 12">
              <a:extLst>
                <a:ext uri="{FF2B5EF4-FFF2-40B4-BE49-F238E27FC236}">
                  <a16:creationId xmlns:a16="http://schemas.microsoft.com/office/drawing/2014/main" id="{111C4CEE-D8A7-4173-5056-DA8BC3FAB3FA}"/>
                </a:ext>
              </a:extLst>
            </p:cNvPr>
            <p:cNvCxnSpPr>
              <a:cxnSpLocks/>
            </p:cNvCxnSpPr>
            <p:nvPr/>
          </p:nvCxnSpPr>
          <p:spPr>
            <a:xfrm flipH="1">
              <a:off x="18548340" y="5362300"/>
              <a:ext cx="977301" cy="2223702"/>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A5BA8F-1BA7-3FC4-7363-22F98CE10C75}"/>
                </a:ext>
              </a:extLst>
            </p:cNvPr>
            <p:cNvCxnSpPr>
              <a:cxnSpLocks/>
            </p:cNvCxnSpPr>
            <p:nvPr/>
          </p:nvCxnSpPr>
          <p:spPr>
            <a:xfrm>
              <a:off x="19525641" y="5367753"/>
              <a:ext cx="2760201" cy="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51199C64-4137-345D-78B0-08090D21BEA5}"/>
              </a:ext>
            </a:extLst>
          </p:cNvPr>
          <p:cNvSpPr/>
          <p:nvPr userDrawn="1"/>
        </p:nvSpPr>
        <p:spPr>
          <a:xfrm>
            <a:off x="7739493" y="2807077"/>
            <a:ext cx="1817931" cy="1817931"/>
          </a:xfrm>
          <a:prstGeom prst="ellipse">
            <a:avLst/>
          </a:prstGeom>
          <a:noFill/>
          <a:ln w="19050">
            <a:solidFill>
              <a:schemeClr val="tx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3" name="Oval 22">
            <a:extLst>
              <a:ext uri="{FF2B5EF4-FFF2-40B4-BE49-F238E27FC236}">
                <a16:creationId xmlns:a16="http://schemas.microsoft.com/office/drawing/2014/main" id="{AA94BCE3-069B-369E-3237-B47C18916642}"/>
              </a:ext>
            </a:extLst>
          </p:cNvPr>
          <p:cNvSpPr/>
          <p:nvPr userDrawn="1"/>
        </p:nvSpPr>
        <p:spPr>
          <a:xfrm>
            <a:off x="8568725" y="2738918"/>
            <a:ext cx="159467" cy="15946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4" name="Oval 23">
            <a:extLst>
              <a:ext uri="{FF2B5EF4-FFF2-40B4-BE49-F238E27FC236}">
                <a16:creationId xmlns:a16="http://schemas.microsoft.com/office/drawing/2014/main" id="{133FC905-4386-09C8-CF28-ACD46181BC76}"/>
              </a:ext>
            </a:extLst>
          </p:cNvPr>
          <p:cNvSpPr/>
          <p:nvPr userDrawn="1"/>
        </p:nvSpPr>
        <p:spPr>
          <a:xfrm>
            <a:off x="9397957" y="4029668"/>
            <a:ext cx="159467" cy="15946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5" name="Oval 24">
            <a:extLst>
              <a:ext uri="{FF2B5EF4-FFF2-40B4-BE49-F238E27FC236}">
                <a16:creationId xmlns:a16="http://schemas.microsoft.com/office/drawing/2014/main" id="{3A4A8BC5-0B6F-8426-A6FE-A3D3AA79AF43}"/>
              </a:ext>
            </a:extLst>
          </p:cNvPr>
          <p:cNvSpPr/>
          <p:nvPr userDrawn="1"/>
        </p:nvSpPr>
        <p:spPr>
          <a:xfrm>
            <a:off x="7739493" y="4029668"/>
            <a:ext cx="159467" cy="159467"/>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4" name="Text Placeholder 22">
            <a:extLst>
              <a:ext uri="{FF2B5EF4-FFF2-40B4-BE49-F238E27FC236}">
                <a16:creationId xmlns:a16="http://schemas.microsoft.com/office/drawing/2014/main" id="{A708EADD-8467-0832-0349-CDC0AE7530E9}"/>
              </a:ext>
            </a:extLst>
          </p:cNvPr>
          <p:cNvSpPr>
            <a:spLocks noGrp="1"/>
          </p:cNvSpPr>
          <p:nvPr>
            <p:ph type="body" sz="quarter" idx="29" hasCustomPrompt="1"/>
          </p:nvPr>
        </p:nvSpPr>
        <p:spPr>
          <a:xfrm>
            <a:off x="7860877" y="3142762"/>
            <a:ext cx="1575162" cy="1124702"/>
          </a:xfrm>
          <a:prstGeom prst="rect">
            <a:avLst/>
          </a:prstGeom>
        </p:spPr>
        <p:txBody>
          <a:bodyPr lIns="0" rIns="0" anchor="ctr" anchorCtr="0">
            <a:normAutofit/>
          </a:bodyPr>
          <a:lstStyle>
            <a:lvl1pPr marL="0" indent="0" algn="ctr">
              <a:lnSpc>
                <a:spcPct val="110000"/>
              </a:lnSpc>
              <a:spcBef>
                <a:spcPts val="300"/>
              </a:spcBef>
              <a:spcAft>
                <a:spcPts val="300"/>
              </a:spcAft>
              <a:buNone/>
              <a:defRPr sz="16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5" name="Content Placeholder 8">
            <a:extLst>
              <a:ext uri="{FF2B5EF4-FFF2-40B4-BE49-F238E27FC236}">
                <a16:creationId xmlns:a16="http://schemas.microsoft.com/office/drawing/2014/main" id="{0F0FD1EA-9BB9-4429-56CB-1D28FABF274D}"/>
              </a:ext>
            </a:extLst>
          </p:cNvPr>
          <p:cNvSpPr>
            <a:spLocks noGrp="1"/>
          </p:cNvSpPr>
          <p:nvPr>
            <p:ph sz="quarter" idx="21"/>
          </p:nvPr>
        </p:nvSpPr>
        <p:spPr>
          <a:xfrm>
            <a:off x="8744816" y="1972380"/>
            <a:ext cx="2227981" cy="698602"/>
          </a:xfrm>
          <a:prstGeom prst="rect">
            <a:avLst/>
          </a:prstGeom>
        </p:spPr>
        <p:txBody>
          <a:bodyPr lIns="0"/>
          <a:lstStyle>
            <a:lvl1pPr marL="0" indent="0" algn="l">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56" name="Content Placeholder 8">
            <a:extLst>
              <a:ext uri="{FF2B5EF4-FFF2-40B4-BE49-F238E27FC236}">
                <a16:creationId xmlns:a16="http://schemas.microsoft.com/office/drawing/2014/main" id="{D7F2600B-1220-7701-99A2-F8173FA1268B}"/>
              </a:ext>
            </a:extLst>
          </p:cNvPr>
          <p:cNvSpPr>
            <a:spLocks noGrp="1"/>
          </p:cNvSpPr>
          <p:nvPr>
            <p:ph sz="quarter" idx="22" hasCustomPrompt="1"/>
          </p:nvPr>
        </p:nvSpPr>
        <p:spPr>
          <a:xfrm>
            <a:off x="8744818" y="1742996"/>
            <a:ext cx="2227987" cy="221310"/>
          </a:xfrm>
          <a:prstGeom prst="rect">
            <a:avLst/>
          </a:prstGeom>
        </p:spPr>
        <p:txBody>
          <a:bodyPr lIns="0"/>
          <a:lstStyle>
            <a:lvl1pPr marL="0" indent="0" algn="l">
              <a:lnSpc>
                <a:spcPct val="110000"/>
              </a:lnSpc>
              <a:spcBef>
                <a:spcPts val="300"/>
              </a:spcBef>
              <a:spcAft>
                <a:spcPts val="300"/>
              </a:spcAft>
              <a:buClr>
                <a:schemeClr val="bg1"/>
              </a:buClr>
              <a:buFont typeface="Arial" panose="020B0604020202020204" pitchFamily="34" charset="0"/>
              <a:buNone/>
              <a:tabLst/>
              <a:defRPr sz="105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57" name="Content Placeholder 8">
            <a:extLst>
              <a:ext uri="{FF2B5EF4-FFF2-40B4-BE49-F238E27FC236}">
                <a16:creationId xmlns:a16="http://schemas.microsoft.com/office/drawing/2014/main" id="{E0FEAD22-C768-3DC6-3E04-D6779E3ED12B}"/>
              </a:ext>
            </a:extLst>
          </p:cNvPr>
          <p:cNvSpPr>
            <a:spLocks noGrp="1"/>
          </p:cNvSpPr>
          <p:nvPr>
            <p:ph sz="quarter" idx="23"/>
          </p:nvPr>
        </p:nvSpPr>
        <p:spPr>
          <a:xfrm>
            <a:off x="9647233" y="4974906"/>
            <a:ext cx="1704794" cy="823650"/>
          </a:xfrm>
          <a:prstGeom prst="rect">
            <a:avLst/>
          </a:prstGeom>
        </p:spPr>
        <p:txBody>
          <a:bodyPr lIns="0" rIns="0"/>
          <a:lstStyle>
            <a:lvl1pPr marL="0" indent="0" algn="r">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58" name="Content Placeholder 8">
            <a:extLst>
              <a:ext uri="{FF2B5EF4-FFF2-40B4-BE49-F238E27FC236}">
                <a16:creationId xmlns:a16="http://schemas.microsoft.com/office/drawing/2014/main" id="{1AE299E0-5D58-E4C5-ADA9-3E5A3F567BCC}"/>
              </a:ext>
            </a:extLst>
          </p:cNvPr>
          <p:cNvSpPr>
            <a:spLocks noGrp="1"/>
          </p:cNvSpPr>
          <p:nvPr>
            <p:ph sz="quarter" idx="24" hasCustomPrompt="1"/>
          </p:nvPr>
        </p:nvSpPr>
        <p:spPr>
          <a:xfrm>
            <a:off x="9647233" y="4722372"/>
            <a:ext cx="1704794" cy="218550"/>
          </a:xfrm>
          <a:prstGeom prst="rect">
            <a:avLst/>
          </a:prstGeom>
        </p:spPr>
        <p:txBody>
          <a:bodyPr lIns="0" rIns="0"/>
          <a:lstStyle>
            <a:lvl1pPr marL="0" indent="0" algn="r">
              <a:lnSpc>
                <a:spcPct val="110000"/>
              </a:lnSpc>
              <a:spcBef>
                <a:spcPts val="300"/>
              </a:spcBef>
              <a:spcAft>
                <a:spcPts val="300"/>
              </a:spcAft>
              <a:buClr>
                <a:schemeClr val="bg1"/>
              </a:buClr>
              <a:buFont typeface="Arial" panose="020B0604020202020204" pitchFamily="34" charset="0"/>
              <a:buNone/>
              <a:tabLst/>
              <a:defRPr sz="1050" b="1" i="0">
                <a:solidFill>
                  <a:schemeClr val="accent2"/>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59" name="Content Placeholder 8">
            <a:extLst>
              <a:ext uri="{FF2B5EF4-FFF2-40B4-BE49-F238E27FC236}">
                <a16:creationId xmlns:a16="http://schemas.microsoft.com/office/drawing/2014/main" id="{34250041-49E6-77D2-AB40-729D2F72AD9E}"/>
              </a:ext>
            </a:extLst>
          </p:cNvPr>
          <p:cNvSpPr>
            <a:spLocks noGrp="1"/>
          </p:cNvSpPr>
          <p:nvPr>
            <p:ph sz="quarter" idx="25"/>
          </p:nvPr>
        </p:nvSpPr>
        <p:spPr>
          <a:xfrm>
            <a:off x="5940480" y="4974906"/>
            <a:ext cx="1704794" cy="823650"/>
          </a:xfrm>
          <a:prstGeom prst="rect">
            <a:avLst/>
          </a:prstGeom>
        </p:spPr>
        <p:txBody>
          <a:bodyPr lIns="0" rIns="0"/>
          <a:lstStyle>
            <a:lvl1pPr marL="0" indent="0" algn="l">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60" name="Content Placeholder 8">
            <a:extLst>
              <a:ext uri="{FF2B5EF4-FFF2-40B4-BE49-F238E27FC236}">
                <a16:creationId xmlns:a16="http://schemas.microsoft.com/office/drawing/2014/main" id="{90081AC6-3E83-01D4-0467-9713587C4DD5}"/>
              </a:ext>
            </a:extLst>
          </p:cNvPr>
          <p:cNvSpPr>
            <a:spLocks noGrp="1"/>
          </p:cNvSpPr>
          <p:nvPr>
            <p:ph sz="quarter" idx="26" hasCustomPrompt="1"/>
          </p:nvPr>
        </p:nvSpPr>
        <p:spPr>
          <a:xfrm>
            <a:off x="5940480" y="4722372"/>
            <a:ext cx="1704794" cy="218550"/>
          </a:xfrm>
          <a:prstGeom prst="rect">
            <a:avLst/>
          </a:prstGeom>
        </p:spPr>
        <p:txBody>
          <a:bodyPr lIns="0" rIns="0"/>
          <a:lstStyle>
            <a:lvl1pPr marL="0" indent="0" algn="l">
              <a:lnSpc>
                <a:spcPct val="110000"/>
              </a:lnSpc>
              <a:spcBef>
                <a:spcPts val="300"/>
              </a:spcBef>
              <a:spcAft>
                <a:spcPts val="300"/>
              </a:spcAft>
              <a:buClr>
                <a:schemeClr val="bg1"/>
              </a:buClr>
              <a:buFont typeface="Arial" panose="020B0604020202020204" pitchFamily="34" charset="0"/>
              <a:buNone/>
              <a:tabLst/>
              <a:defRPr sz="1050" b="1" i="0">
                <a:solidFill>
                  <a:schemeClr val="accent4"/>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16" name="Content Placeholder 8">
            <a:extLst>
              <a:ext uri="{FF2B5EF4-FFF2-40B4-BE49-F238E27FC236}">
                <a16:creationId xmlns:a16="http://schemas.microsoft.com/office/drawing/2014/main" id="{9E357450-F1E0-5D57-35DE-C596A124FDCA}"/>
              </a:ext>
            </a:extLst>
          </p:cNvPr>
          <p:cNvSpPr>
            <a:spLocks noGrp="1"/>
          </p:cNvSpPr>
          <p:nvPr>
            <p:ph sz="quarter" idx="18"/>
          </p:nvPr>
        </p:nvSpPr>
        <p:spPr>
          <a:xfrm>
            <a:off x="598566" y="1873250"/>
            <a:ext cx="4738977" cy="4035965"/>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1572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White Left column">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20B891-3021-2AEF-653D-41905ACFA50C}"/>
              </a:ext>
            </a:extLst>
          </p:cNvPr>
          <p:cNvSpPr/>
          <p:nvPr userDrawn="1"/>
        </p:nvSpPr>
        <p:spPr>
          <a:xfrm>
            <a:off x="0" y="1"/>
            <a:ext cx="12192000" cy="1036320"/>
          </a:xfrm>
          <a:prstGeom prst="rect">
            <a:avLst/>
          </a:prstGeom>
          <a:gradFill>
            <a:gsLst>
              <a:gs pos="0">
                <a:schemeClr val="accent2"/>
              </a:gs>
              <a:gs pos="5700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3599"/>
          </a:p>
        </p:txBody>
      </p:sp>
      <p:pic>
        <p:nvPicPr>
          <p:cNvPr id="8" name="Picture 7">
            <a:extLst>
              <a:ext uri="{FF2B5EF4-FFF2-40B4-BE49-F238E27FC236}">
                <a16:creationId xmlns:a16="http://schemas.microsoft.com/office/drawing/2014/main" id="{7D40321A-AE9B-B7CD-9F34-951A9DD3134F}"/>
              </a:ext>
            </a:extLst>
          </p:cNvPr>
          <p:cNvPicPr>
            <a:picLocks noChangeAspect="1"/>
          </p:cNvPicPr>
          <p:nvPr userDrawn="1"/>
        </p:nvPicPr>
        <p:blipFill rotWithShape="1">
          <a:blip r:embed="rId2" cstate="print">
            <a:alphaModFix amt="26000"/>
            <a:extLst>
              <a:ext uri="{28A0092B-C50C-407E-A947-70E740481C1C}">
                <a14:useLocalDpi xmlns:a14="http://schemas.microsoft.com/office/drawing/2010/main"/>
              </a:ext>
            </a:extLst>
          </a:blip>
          <a:srcRect/>
          <a:stretch/>
        </p:blipFill>
        <p:spPr>
          <a:xfrm flipH="1">
            <a:off x="6412800" y="0"/>
            <a:ext cx="5779200" cy="1036320"/>
          </a:xfrm>
          <a:prstGeom prst="rect">
            <a:avLst/>
          </a:prstGeom>
        </p:spPr>
      </p:pic>
      <p:pic>
        <p:nvPicPr>
          <p:cNvPr id="2" name="Picture 1">
            <a:extLst>
              <a:ext uri="{FF2B5EF4-FFF2-40B4-BE49-F238E27FC236}">
                <a16:creationId xmlns:a16="http://schemas.microsoft.com/office/drawing/2014/main" id="{1E3F979B-5D4F-7B68-76D7-7C80B5356F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9" name="Slide Number Placeholder 4">
            <a:extLst>
              <a:ext uri="{FF2B5EF4-FFF2-40B4-BE49-F238E27FC236}">
                <a16:creationId xmlns:a16="http://schemas.microsoft.com/office/drawing/2014/main" id="{BA1AB966-BA2F-E4D7-911C-E6042B66AD5F}"/>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grpSp>
        <p:nvGrpSpPr>
          <p:cNvPr id="14" name="Group 13">
            <a:extLst>
              <a:ext uri="{FF2B5EF4-FFF2-40B4-BE49-F238E27FC236}">
                <a16:creationId xmlns:a16="http://schemas.microsoft.com/office/drawing/2014/main" id="{C85EEEC5-09F6-73B2-50C7-DE684596E6BA}"/>
              </a:ext>
            </a:extLst>
          </p:cNvPr>
          <p:cNvGrpSpPr/>
          <p:nvPr userDrawn="1"/>
        </p:nvGrpSpPr>
        <p:grpSpPr>
          <a:xfrm>
            <a:off x="6237547" y="2322564"/>
            <a:ext cx="5000912" cy="513258"/>
            <a:chOff x="12476718" y="5580506"/>
            <a:chExt cx="10003126" cy="1026649"/>
          </a:xfrm>
        </p:grpSpPr>
        <p:grpSp>
          <p:nvGrpSpPr>
            <p:cNvPr id="15" name="Group 14">
              <a:extLst>
                <a:ext uri="{FF2B5EF4-FFF2-40B4-BE49-F238E27FC236}">
                  <a16:creationId xmlns:a16="http://schemas.microsoft.com/office/drawing/2014/main" id="{81A80333-C524-DA23-D27E-6DCAE1981C4C}"/>
                </a:ext>
              </a:extLst>
            </p:cNvPr>
            <p:cNvGrpSpPr/>
            <p:nvPr/>
          </p:nvGrpSpPr>
          <p:grpSpPr>
            <a:xfrm>
              <a:off x="18742342" y="5580506"/>
              <a:ext cx="3737502" cy="1018725"/>
              <a:chOff x="18548340" y="5362300"/>
              <a:chExt cx="3737502" cy="2223702"/>
            </a:xfrm>
          </p:grpSpPr>
          <p:cxnSp>
            <p:nvCxnSpPr>
              <p:cNvPr id="20" name="Straight Connector 19">
                <a:extLst>
                  <a:ext uri="{FF2B5EF4-FFF2-40B4-BE49-F238E27FC236}">
                    <a16:creationId xmlns:a16="http://schemas.microsoft.com/office/drawing/2014/main" id="{C060BE81-7F7D-5FA4-21F2-9EEC87BD1A40}"/>
                  </a:ext>
                </a:extLst>
              </p:cNvPr>
              <p:cNvCxnSpPr>
                <a:cxnSpLocks/>
              </p:cNvCxnSpPr>
              <p:nvPr/>
            </p:nvCxnSpPr>
            <p:spPr>
              <a:xfrm flipH="1">
                <a:off x="18548340" y="5362300"/>
                <a:ext cx="977301" cy="2223702"/>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256B58-39EE-FFF7-C1A5-C67E77F17AB2}"/>
                  </a:ext>
                </a:extLst>
              </p:cNvPr>
              <p:cNvCxnSpPr>
                <a:cxnSpLocks/>
              </p:cNvCxnSpPr>
              <p:nvPr/>
            </p:nvCxnSpPr>
            <p:spPr>
              <a:xfrm>
                <a:off x="19525641" y="5367753"/>
                <a:ext cx="2760201" cy="0"/>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74E02AD-01C1-26BB-309F-A1A7064BE3F2}"/>
                </a:ext>
              </a:extLst>
            </p:cNvPr>
            <p:cNvGrpSpPr/>
            <p:nvPr/>
          </p:nvGrpSpPr>
          <p:grpSpPr>
            <a:xfrm flipH="1">
              <a:off x="12476718" y="5588430"/>
              <a:ext cx="3737502" cy="1018725"/>
              <a:chOff x="18548340" y="5362300"/>
              <a:chExt cx="3737502" cy="2223702"/>
            </a:xfrm>
          </p:grpSpPr>
          <p:cxnSp>
            <p:nvCxnSpPr>
              <p:cNvPr id="18" name="Straight Connector 17">
                <a:extLst>
                  <a:ext uri="{FF2B5EF4-FFF2-40B4-BE49-F238E27FC236}">
                    <a16:creationId xmlns:a16="http://schemas.microsoft.com/office/drawing/2014/main" id="{45763360-87EA-B58B-0331-EFF2C5D38C5B}"/>
                  </a:ext>
                </a:extLst>
              </p:cNvPr>
              <p:cNvCxnSpPr>
                <a:cxnSpLocks/>
              </p:cNvCxnSpPr>
              <p:nvPr/>
            </p:nvCxnSpPr>
            <p:spPr>
              <a:xfrm flipH="1">
                <a:off x="18548340" y="5362300"/>
                <a:ext cx="977301" cy="2223702"/>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3E60F2-6AFB-4E7B-7A43-353350ADDA77}"/>
                  </a:ext>
                </a:extLst>
              </p:cNvPr>
              <p:cNvCxnSpPr>
                <a:cxnSpLocks/>
              </p:cNvCxnSpPr>
              <p:nvPr/>
            </p:nvCxnSpPr>
            <p:spPr>
              <a:xfrm>
                <a:off x="19525641" y="5367753"/>
                <a:ext cx="2760201" cy="0"/>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6589B411-5601-963C-B019-505FE16F4765}"/>
              </a:ext>
            </a:extLst>
          </p:cNvPr>
          <p:cNvGrpSpPr/>
          <p:nvPr userDrawn="1"/>
        </p:nvGrpSpPr>
        <p:grpSpPr>
          <a:xfrm flipV="1">
            <a:off x="6237547" y="4142278"/>
            <a:ext cx="5000912" cy="513258"/>
            <a:chOff x="12476718" y="5580506"/>
            <a:chExt cx="10003126" cy="1026649"/>
          </a:xfrm>
        </p:grpSpPr>
        <p:grpSp>
          <p:nvGrpSpPr>
            <p:cNvPr id="24" name="Group 23">
              <a:extLst>
                <a:ext uri="{FF2B5EF4-FFF2-40B4-BE49-F238E27FC236}">
                  <a16:creationId xmlns:a16="http://schemas.microsoft.com/office/drawing/2014/main" id="{B1C8214D-1701-96F3-F8A8-CB8DD2974379}"/>
                </a:ext>
              </a:extLst>
            </p:cNvPr>
            <p:cNvGrpSpPr/>
            <p:nvPr/>
          </p:nvGrpSpPr>
          <p:grpSpPr>
            <a:xfrm>
              <a:off x="18742342" y="5580506"/>
              <a:ext cx="3737502" cy="1018725"/>
              <a:chOff x="18548340" y="5362300"/>
              <a:chExt cx="3737502" cy="2223702"/>
            </a:xfrm>
          </p:grpSpPr>
          <p:cxnSp>
            <p:nvCxnSpPr>
              <p:cNvPr id="51" name="Straight Connector 50">
                <a:extLst>
                  <a:ext uri="{FF2B5EF4-FFF2-40B4-BE49-F238E27FC236}">
                    <a16:creationId xmlns:a16="http://schemas.microsoft.com/office/drawing/2014/main" id="{FE715522-6F44-FD31-A6B3-3887D04397C7}"/>
                  </a:ext>
                </a:extLst>
              </p:cNvPr>
              <p:cNvCxnSpPr>
                <a:cxnSpLocks/>
              </p:cNvCxnSpPr>
              <p:nvPr/>
            </p:nvCxnSpPr>
            <p:spPr>
              <a:xfrm flipH="1">
                <a:off x="18548340" y="5362300"/>
                <a:ext cx="977301" cy="2223702"/>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011A68-5065-049E-B14D-F0181D4F1C28}"/>
                  </a:ext>
                </a:extLst>
              </p:cNvPr>
              <p:cNvCxnSpPr>
                <a:cxnSpLocks/>
              </p:cNvCxnSpPr>
              <p:nvPr/>
            </p:nvCxnSpPr>
            <p:spPr>
              <a:xfrm>
                <a:off x="19525641" y="5367753"/>
                <a:ext cx="2760201" cy="0"/>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6920C66-5EF4-CBF3-2614-B52C03C0C941}"/>
                </a:ext>
              </a:extLst>
            </p:cNvPr>
            <p:cNvGrpSpPr/>
            <p:nvPr/>
          </p:nvGrpSpPr>
          <p:grpSpPr>
            <a:xfrm flipH="1">
              <a:off x="12476718" y="5588430"/>
              <a:ext cx="3737502" cy="1018725"/>
              <a:chOff x="18548340" y="5362300"/>
              <a:chExt cx="3737502" cy="2223702"/>
            </a:xfrm>
          </p:grpSpPr>
          <p:cxnSp>
            <p:nvCxnSpPr>
              <p:cNvPr id="49" name="Straight Connector 48">
                <a:extLst>
                  <a:ext uri="{FF2B5EF4-FFF2-40B4-BE49-F238E27FC236}">
                    <a16:creationId xmlns:a16="http://schemas.microsoft.com/office/drawing/2014/main" id="{6C714F3F-E033-6C34-20C4-E1D7EBAB057A}"/>
                  </a:ext>
                </a:extLst>
              </p:cNvPr>
              <p:cNvCxnSpPr>
                <a:cxnSpLocks/>
              </p:cNvCxnSpPr>
              <p:nvPr/>
            </p:nvCxnSpPr>
            <p:spPr>
              <a:xfrm flipH="1">
                <a:off x="18548340" y="5362300"/>
                <a:ext cx="977301" cy="2223702"/>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D36D3F4-9723-A2FB-A194-EEF4AFEF9DCE}"/>
                  </a:ext>
                </a:extLst>
              </p:cNvPr>
              <p:cNvCxnSpPr>
                <a:cxnSpLocks/>
              </p:cNvCxnSpPr>
              <p:nvPr/>
            </p:nvCxnSpPr>
            <p:spPr>
              <a:xfrm>
                <a:off x="19525641" y="5367753"/>
                <a:ext cx="2760201" cy="0"/>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61" name="Oval 60">
            <a:extLst>
              <a:ext uri="{FF2B5EF4-FFF2-40B4-BE49-F238E27FC236}">
                <a16:creationId xmlns:a16="http://schemas.microsoft.com/office/drawing/2014/main" id="{D0BBB17B-3EB6-06A3-0C12-1B43B775FC0F}"/>
              </a:ext>
            </a:extLst>
          </p:cNvPr>
          <p:cNvSpPr/>
          <p:nvPr userDrawn="1"/>
        </p:nvSpPr>
        <p:spPr>
          <a:xfrm>
            <a:off x="7845805" y="2594453"/>
            <a:ext cx="1817931" cy="1817931"/>
          </a:xfrm>
          <a:prstGeom prst="ellipse">
            <a:avLst/>
          </a:prstGeom>
          <a:noFill/>
          <a:ln w="19050">
            <a:solidFill>
              <a:schemeClr val="tx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2" name="Oval 61">
            <a:extLst>
              <a:ext uri="{FF2B5EF4-FFF2-40B4-BE49-F238E27FC236}">
                <a16:creationId xmlns:a16="http://schemas.microsoft.com/office/drawing/2014/main" id="{4B832283-99E1-4B15-4144-D37B6E8A5F7F}"/>
              </a:ext>
            </a:extLst>
          </p:cNvPr>
          <p:cNvSpPr/>
          <p:nvPr userDrawn="1"/>
        </p:nvSpPr>
        <p:spPr>
          <a:xfrm>
            <a:off x="9295338" y="2760174"/>
            <a:ext cx="159467" cy="15946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3" name="Oval 62">
            <a:extLst>
              <a:ext uri="{FF2B5EF4-FFF2-40B4-BE49-F238E27FC236}">
                <a16:creationId xmlns:a16="http://schemas.microsoft.com/office/drawing/2014/main" id="{B69B4D92-AA10-1DBC-1C8E-5313AFE2D0E4}"/>
              </a:ext>
            </a:extLst>
          </p:cNvPr>
          <p:cNvSpPr/>
          <p:nvPr userDrawn="1"/>
        </p:nvSpPr>
        <p:spPr>
          <a:xfrm>
            <a:off x="9318472" y="4062544"/>
            <a:ext cx="159467" cy="159467"/>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4" name="Oval 63">
            <a:extLst>
              <a:ext uri="{FF2B5EF4-FFF2-40B4-BE49-F238E27FC236}">
                <a16:creationId xmlns:a16="http://schemas.microsoft.com/office/drawing/2014/main" id="{C253C6F8-07C1-7E7A-9BDB-17B43A5DEC62}"/>
              </a:ext>
            </a:extLst>
          </p:cNvPr>
          <p:cNvSpPr/>
          <p:nvPr userDrawn="1"/>
        </p:nvSpPr>
        <p:spPr>
          <a:xfrm>
            <a:off x="8040608" y="2773459"/>
            <a:ext cx="159467" cy="159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5" name="Oval 64">
            <a:extLst>
              <a:ext uri="{FF2B5EF4-FFF2-40B4-BE49-F238E27FC236}">
                <a16:creationId xmlns:a16="http://schemas.microsoft.com/office/drawing/2014/main" id="{753BF14B-83EE-8E12-2E01-8FD2A9814317}"/>
              </a:ext>
            </a:extLst>
          </p:cNvPr>
          <p:cNvSpPr/>
          <p:nvPr userDrawn="1"/>
        </p:nvSpPr>
        <p:spPr>
          <a:xfrm>
            <a:off x="8026322" y="4062544"/>
            <a:ext cx="159467" cy="159467"/>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68" name="Text Placeholder 22">
            <a:extLst>
              <a:ext uri="{FF2B5EF4-FFF2-40B4-BE49-F238E27FC236}">
                <a16:creationId xmlns:a16="http://schemas.microsoft.com/office/drawing/2014/main" id="{6074B7A3-DE28-80F0-5125-5F082C55DD76}"/>
              </a:ext>
            </a:extLst>
          </p:cNvPr>
          <p:cNvSpPr>
            <a:spLocks noGrp="1"/>
          </p:cNvSpPr>
          <p:nvPr>
            <p:ph type="body" sz="quarter" idx="29" hasCustomPrompt="1"/>
          </p:nvPr>
        </p:nvSpPr>
        <p:spPr>
          <a:xfrm>
            <a:off x="7974210" y="2951127"/>
            <a:ext cx="1575162" cy="1124702"/>
          </a:xfrm>
          <a:prstGeom prst="rect">
            <a:avLst/>
          </a:prstGeom>
        </p:spPr>
        <p:txBody>
          <a:bodyPr lIns="0" rIns="0" anchor="ctr" anchorCtr="0">
            <a:normAutofit/>
          </a:bodyPr>
          <a:lstStyle>
            <a:lvl1pPr marL="0" indent="0" algn="ctr">
              <a:lnSpc>
                <a:spcPct val="110000"/>
              </a:lnSpc>
              <a:spcBef>
                <a:spcPts val="300"/>
              </a:spcBef>
              <a:spcAft>
                <a:spcPts val="300"/>
              </a:spcAft>
              <a:buNone/>
              <a:defRPr sz="16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9" name="Content Placeholder 8">
            <a:extLst>
              <a:ext uri="{FF2B5EF4-FFF2-40B4-BE49-F238E27FC236}">
                <a16:creationId xmlns:a16="http://schemas.microsoft.com/office/drawing/2014/main" id="{97C53B7E-7EA3-D1DF-5209-EB6321B4EDAA}"/>
              </a:ext>
            </a:extLst>
          </p:cNvPr>
          <p:cNvSpPr>
            <a:spLocks noGrp="1"/>
          </p:cNvSpPr>
          <p:nvPr>
            <p:ph sz="quarter" idx="21"/>
          </p:nvPr>
        </p:nvSpPr>
        <p:spPr>
          <a:xfrm>
            <a:off x="9792141" y="2645760"/>
            <a:ext cx="1455566" cy="1226015"/>
          </a:xfrm>
          <a:prstGeom prst="rect">
            <a:avLst/>
          </a:prstGeom>
        </p:spPr>
        <p:txBody>
          <a:bodyPr lIns="0"/>
          <a:lstStyle>
            <a:lvl1pPr marL="0" indent="0" algn="r">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70" name="Content Placeholder 8">
            <a:extLst>
              <a:ext uri="{FF2B5EF4-FFF2-40B4-BE49-F238E27FC236}">
                <a16:creationId xmlns:a16="http://schemas.microsoft.com/office/drawing/2014/main" id="{B307A553-CB4A-D937-A534-AB6E20444A27}"/>
              </a:ext>
            </a:extLst>
          </p:cNvPr>
          <p:cNvSpPr>
            <a:spLocks noGrp="1"/>
          </p:cNvSpPr>
          <p:nvPr>
            <p:ph sz="quarter" idx="22" hasCustomPrompt="1"/>
          </p:nvPr>
        </p:nvSpPr>
        <p:spPr>
          <a:xfrm>
            <a:off x="9792143" y="2416377"/>
            <a:ext cx="1455570" cy="221310"/>
          </a:xfrm>
          <a:prstGeom prst="rect">
            <a:avLst/>
          </a:prstGeom>
        </p:spPr>
        <p:txBody>
          <a:bodyPr lIns="0"/>
          <a:lstStyle>
            <a:lvl1pPr marL="0" indent="0" algn="r">
              <a:lnSpc>
                <a:spcPct val="110000"/>
              </a:lnSpc>
              <a:spcBef>
                <a:spcPts val="300"/>
              </a:spcBef>
              <a:spcAft>
                <a:spcPts val="300"/>
              </a:spcAft>
              <a:buClr>
                <a:schemeClr val="bg1"/>
              </a:buClr>
              <a:buFont typeface="Arial" panose="020B0604020202020204" pitchFamily="34" charset="0"/>
              <a:buNone/>
              <a:tabLst/>
              <a:defRPr sz="105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71" name="Content Placeholder 8">
            <a:extLst>
              <a:ext uri="{FF2B5EF4-FFF2-40B4-BE49-F238E27FC236}">
                <a16:creationId xmlns:a16="http://schemas.microsoft.com/office/drawing/2014/main" id="{288E53A5-B854-F0FD-3A49-CFA04FE796F3}"/>
              </a:ext>
            </a:extLst>
          </p:cNvPr>
          <p:cNvSpPr>
            <a:spLocks noGrp="1"/>
          </p:cNvSpPr>
          <p:nvPr>
            <p:ph sz="quarter" idx="23"/>
          </p:nvPr>
        </p:nvSpPr>
        <p:spPr>
          <a:xfrm>
            <a:off x="9549372" y="4998056"/>
            <a:ext cx="1704794" cy="823650"/>
          </a:xfrm>
          <a:prstGeom prst="rect">
            <a:avLst/>
          </a:prstGeom>
        </p:spPr>
        <p:txBody>
          <a:bodyPr lIns="0" rIns="0"/>
          <a:lstStyle>
            <a:lvl1pPr marL="0" indent="0" algn="r">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72" name="Content Placeholder 8">
            <a:extLst>
              <a:ext uri="{FF2B5EF4-FFF2-40B4-BE49-F238E27FC236}">
                <a16:creationId xmlns:a16="http://schemas.microsoft.com/office/drawing/2014/main" id="{2500AD81-D2EA-D54B-EA01-AA1D205C8197}"/>
              </a:ext>
            </a:extLst>
          </p:cNvPr>
          <p:cNvSpPr>
            <a:spLocks noGrp="1"/>
          </p:cNvSpPr>
          <p:nvPr>
            <p:ph sz="quarter" idx="24" hasCustomPrompt="1"/>
          </p:nvPr>
        </p:nvSpPr>
        <p:spPr>
          <a:xfrm>
            <a:off x="9549372" y="4745522"/>
            <a:ext cx="1704794" cy="218550"/>
          </a:xfrm>
          <a:prstGeom prst="rect">
            <a:avLst/>
          </a:prstGeom>
        </p:spPr>
        <p:txBody>
          <a:bodyPr lIns="0" rIns="0"/>
          <a:lstStyle>
            <a:lvl1pPr marL="0" indent="0" algn="r">
              <a:lnSpc>
                <a:spcPct val="110000"/>
              </a:lnSpc>
              <a:spcBef>
                <a:spcPts val="300"/>
              </a:spcBef>
              <a:spcAft>
                <a:spcPts val="300"/>
              </a:spcAft>
              <a:buClr>
                <a:schemeClr val="bg1"/>
              </a:buClr>
              <a:buFont typeface="Arial" panose="020B0604020202020204" pitchFamily="34" charset="0"/>
              <a:buNone/>
              <a:tabLst/>
              <a:defRPr sz="1050" b="1" i="0">
                <a:solidFill>
                  <a:schemeClr val="accent2"/>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73" name="Content Placeholder 8">
            <a:extLst>
              <a:ext uri="{FF2B5EF4-FFF2-40B4-BE49-F238E27FC236}">
                <a16:creationId xmlns:a16="http://schemas.microsoft.com/office/drawing/2014/main" id="{6820FF92-7967-443D-FA9A-8841E85D8D90}"/>
              </a:ext>
            </a:extLst>
          </p:cNvPr>
          <p:cNvSpPr>
            <a:spLocks noGrp="1"/>
          </p:cNvSpPr>
          <p:nvPr>
            <p:ph sz="quarter" idx="25"/>
          </p:nvPr>
        </p:nvSpPr>
        <p:spPr>
          <a:xfrm>
            <a:off x="6237547" y="4998056"/>
            <a:ext cx="1704794" cy="823650"/>
          </a:xfrm>
          <a:prstGeom prst="rect">
            <a:avLst/>
          </a:prstGeom>
        </p:spPr>
        <p:txBody>
          <a:bodyPr lIns="0" rIns="0"/>
          <a:lstStyle>
            <a:lvl1pPr marL="0" indent="0" algn="l">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74" name="Content Placeholder 8">
            <a:extLst>
              <a:ext uri="{FF2B5EF4-FFF2-40B4-BE49-F238E27FC236}">
                <a16:creationId xmlns:a16="http://schemas.microsoft.com/office/drawing/2014/main" id="{41B0A4B1-3D67-46D0-A987-003632336D80}"/>
              </a:ext>
            </a:extLst>
          </p:cNvPr>
          <p:cNvSpPr>
            <a:spLocks noGrp="1"/>
          </p:cNvSpPr>
          <p:nvPr>
            <p:ph sz="quarter" idx="26" hasCustomPrompt="1"/>
          </p:nvPr>
        </p:nvSpPr>
        <p:spPr>
          <a:xfrm>
            <a:off x="6237547" y="4745522"/>
            <a:ext cx="1704794" cy="218550"/>
          </a:xfrm>
          <a:prstGeom prst="rect">
            <a:avLst/>
          </a:prstGeom>
        </p:spPr>
        <p:txBody>
          <a:bodyPr lIns="0" rIns="0"/>
          <a:lstStyle>
            <a:lvl1pPr marL="0" indent="0" algn="l">
              <a:lnSpc>
                <a:spcPct val="110000"/>
              </a:lnSpc>
              <a:spcBef>
                <a:spcPts val="300"/>
              </a:spcBef>
              <a:spcAft>
                <a:spcPts val="300"/>
              </a:spcAft>
              <a:buClr>
                <a:schemeClr val="bg1"/>
              </a:buClr>
              <a:buFont typeface="Arial" panose="020B0604020202020204" pitchFamily="34" charset="0"/>
              <a:buNone/>
              <a:tabLst/>
              <a:defRPr sz="1050" b="1" i="0">
                <a:solidFill>
                  <a:schemeClr val="accent4"/>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75" name="Content Placeholder 8">
            <a:extLst>
              <a:ext uri="{FF2B5EF4-FFF2-40B4-BE49-F238E27FC236}">
                <a16:creationId xmlns:a16="http://schemas.microsoft.com/office/drawing/2014/main" id="{903C69C6-D45A-FF90-EF9B-4917ED51E0E2}"/>
              </a:ext>
            </a:extLst>
          </p:cNvPr>
          <p:cNvSpPr>
            <a:spLocks noGrp="1"/>
          </p:cNvSpPr>
          <p:nvPr>
            <p:ph sz="quarter" idx="27"/>
          </p:nvPr>
        </p:nvSpPr>
        <p:spPr>
          <a:xfrm>
            <a:off x="6266249" y="2677588"/>
            <a:ext cx="1499030" cy="1194177"/>
          </a:xfrm>
          <a:prstGeom prst="rect">
            <a:avLst/>
          </a:prstGeom>
        </p:spPr>
        <p:txBody>
          <a:bodyPr lIns="0" rIns="0"/>
          <a:lstStyle>
            <a:lvl1pPr marL="0" indent="0" algn="l">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76" name="Content Placeholder 8">
            <a:extLst>
              <a:ext uri="{FF2B5EF4-FFF2-40B4-BE49-F238E27FC236}">
                <a16:creationId xmlns:a16="http://schemas.microsoft.com/office/drawing/2014/main" id="{538AAE46-B309-A979-D088-F80647633A74}"/>
              </a:ext>
            </a:extLst>
          </p:cNvPr>
          <p:cNvSpPr>
            <a:spLocks noGrp="1"/>
          </p:cNvSpPr>
          <p:nvPr>
            <p:ph sz="quarter" idx="28" hasCustomPrompt="1"/>
          </p:nvPr>
        </p:nvSpPr>
        <p:spPr>
          <a:xfrm>
            <a:off x="6266249" y="2425054"/>
            <a:ext cx="1499030" cy="251265"/>
          </a:xfrm>
          <a:prstGeom prst="rect">
            <a:avLst/>
          </a:prstGeom>
        </p:spPr>
        <p:txBody>
          <a:bodyPr lIns="0" rIns="0"/>
          <a:lstStyle>
            <a:lvl1pPr marL="0" indent="0" algn="l">
              <a:lnSpc>
                <a:spcPct val="110000"/>
              </a:lnSpc>
              <a:spcBef>
                <a:spcPts val="300"/>
              </a:spcBef>
              <a:spcAft>
                <a:spcPts val="300"/>
              </a:spcAft>
              <a:buClr>
                <a:schemeClr val="bg1"/>
              </a:buClr>
              <a:buFont typeface="Arial" panose="020B0604020202020204" pitchFamily="34" charset="0"/>
              <a:buNone/>
              <a:tabLst/>
              <a:defRPr sz="1050" b="1" i="0">
                <a:solidFill>
                  <a:schemeClr val="accent1">
                    <a:lumMod val="60000"/>
                    <a:lumOff val="40000"/>
                  </a:schemeClr>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11" name="Text Placeholder 22">
            <a:extLst>
              <a:ext uri="{FF2B5EF4-FFF2-40B4-BE49-F238E27FC236}">
                <a16:creationId xmlns:a16="http://schemas.microsoft.com/office/drawing/2014/main" id="{7FFEEE14-1926-8016-A896-2CDD091D0111}"/>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4" name="Text Placeholder 22">
            <a:extLst>
              <a:ext uri="{FF2B5EF4-FFF2-40B4-BE49-F238E27FC236}">
                <a16:creationId xmlns:a16="http://schemas.microsoft.com/office/drawing/2014/main" id="{A304F342-49B0-866F-67C7-64336D5B221C}"/>
              </a:ext>
            </a:extLst>
          </p:cNvPr>
          <p:cNvSpPr>
            <a:spLocks noGrp="1"/>
          </p:cNvSpPr>
          <p:nvPr>
            <p:ph type="body" sz="quarter" idx="13" hasCustomPrompt="1"/>
          </p:nvPr>
        </p:nvSpPr>
        <p:spPr>
          <a:xfrm>
            <a:off x="598569" y="1358825"/>
            <a:ext cx="4738976"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Content Placeholder 8">
            <a:extLst>
              <a:ext uri="{FF2B5EF4-FFF2-40B4-BE49-F238E27FC236}">
                <a16:creationId xmlns:a16="http://schemas.microsoft.com/office/drawing/2014/main" id="{21F9A1F5-A5FF-8AAE-68A8-B21EC5372878}"/>
              </a:ext>
            </a:extLst>
          </p:cNvPr>
          <p:cNvSpPr>
            <a:spLocks noGrp="1"/>
          </p:cNvSpPr>
          <p:nvPr>
            <p:ph sz="quarter" idx="18"/>
          </p:nvPr>
        </p:nvSpPr>
        <p:spPr>
          <a:xfrm>
            <a:off x="598566" y="1873250"/>
            <a:ext cx="4738977" cy="4035965"/>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753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White Left column">
    <p:bg>
      <p:bgPr>
        <a:solidFill>
          <a:srgbClr val="FFFFFF"/>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3D48BC1-A3DC-C7C2-FB03-A0EAC30C3F0D}"/>
              </a:ext>
            </a:extLst>
          </p:cNvPr>
          <p:cNvSpPr/>
          <p:nvPr userDrawn="1"/>
        </p:nvSpPr>
        <p:spPr>
          <a:xfrm>
            <a:off x="0" y="0"/>
            <a:ext cx="12192000" cy="1036320"/>
          </a:xfrm>
          <a:prstGeom prst="rect">
            <a:avLst/>
          </a:prstGeom>
          <a:gradFill>
            <a:gsLst>
              <a:gs pos="0">
                <a:schemeClr val="accent2"/>
              </a:gs>
              <a:gs pos="5700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3599"/>
          </a:p>
        </p:txBody>
      </p:sp>
      <p:pic>
        <p:nvPicPr>
          <p:cNvPr id="8" name="Picture 7">
            <a:extLst>
              <a:ext uri="{FF2B5EF4-FFF2-40B4-BE49-F238E27FC236}">
                <a16:creationId xmlns:a16="http://schemas.microsoft.com/office/drawing/2014/main" id="{7D40321A-AE9B-B7CD-9F34-951A9DD3134F}"/>
              </a:ext>
            </a:extLst>
          </p:cNvPr>
          <p:cNvPicPr>
            <a:picLocks noChangeAspect="1"/>
          </p:cNvPicPr>
          <p:nvPr userDrawn="1"/>
        </p:nvPicPr>
        <p:blipFill rotWithShape="1">
          <a:blip r:embed="rId2" cstate="print">
            <a:alphaModFix amt="26000"/>
            <a:extLst>
              <a:ext uri="{28A0092B-C50C-407E-A947-70E740481C1C}">
                <a14:useLocalDpi xmlns:a14="http://schemas.microsoft.com/office/drawing/2010/main"/>
              </a:ext>
            </a:extLst>
          </a:blip>
          <a:srcRect/>
          <a:stretch/>
        </p:blipFill>
        <p:spPr>
          <a:xfrm flipH="1">
            <a:off x="6412800" y="0"/>
            <a:ext cx="5779200" cy="1036320"/>
          </a:xfrm>
          <a:prstGeom prst="rect">
            <a:avLst/>
          </a:prstGeom>
        </p:spPr>
      </p:pic>
      <p:pic>
        <p:nvPicPr>
          <p:cNvPr id="2" name="Picture 1">
            <a:extLst>
              <a:ext uri="{FF2B5EF4-FFF2-40B4-BE49-F238E27FC236}">
                <a16:creationId xmlns:a16="http://schemas.microsoft.com/office/drawing/2014/main" id="{1E3F979B-5D4F-7B68-76D7-7C80B5356F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9" name="Slide Number Placeholder 4">
            <a:extLst>
              <a:ext uri="{FF2B5EF4-FFF2-40B4-BE49-F238E27FC236}">
                <a16:creationId xmlns:a16="http://schemas.microsoft.com/office/drawing/2014/main" id="{BA1AB966-BA2F-E4D7-911C-E6042B66AD5F}"/>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grpSp>
        <p:nvGrpSpPr>
          <p:cNvPr id="3" name="Group 2">
            <a:extLst>
              <a:ext uri="{FF2B5EF4-FFF2-40B4-BE49-F238E27FC236}">
                <a16:creationId xmlns:a16="http://schemas.microsoft.com/office/drawing/2014/main" id="{21AFB088-A6D1-9CAC-1EDF-B070DE678D69}"/>
              </a:ext>
            </a:extLst>
          </p:cNvPr>
          <p:cNvGrpSpPr/>
          <p:nvPr userDrawn="1"/>
        </p:nvGrpSpPr>
        <p:grpSpPr>
          <a:xfrm flipH="1">
            <a:off x="6001800" y="3206685"/>
            <a:ext cx="1921570" cy="285599"/>
            <a:chOff x="18548340" y="6249731"/>
            <a:chExt cx="3843639" cy="1246987"/>
          </a:xfrm>
        </p:grpSpPr>
        <p:cxnSp>
          <p:nvCxnSpPr>
            <p:cNvPr id="5" name="Straight Connector 4">
              <a:extLst>
                <a:ext uri="{FF2B5EF4-FFF2-40B4-BE49-F238E27FC236}">
                  <a16:creationId xmlns:a16="http://schemas.microsoft.com/office/drawing/2014/main" id="{44E7D7FF-52FD-3F79-4622-FB7EA854AB29}"/>
                </a:ext>
              </a:extLst>
            </p:cNvPr>
            <p:cNvCxnSpPr>
              <a:cxnSpLocks/>
            </p:cNvCxnSpPr>
            <p:nvPr/>
          </p:nvCxnSpPr>
          <p:spPr>
            <a:xfrm flipH="1">
              <a:off x="18548340" y="6249731"/>
              <a:ext cx="1121893" cy="1246987"/>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FB536D-C89C-B02D-3AEA-2619B217DDC1}"/>
                </a:ext>
              </a:extLst>
            </p:cNvPr>
            <p:cNvCxnSpPr>
              <a:cxnSpLocks/>
            </p:cNvCxnSpPr>
            <p:nvPr/>
          </p:nvCxnSpPr>
          <p:spPr>
            <a:xfrm>
              <a:off x="19658395" y="6253891"/>
              <a:ext cx="2733584" cy="0"/>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D86873-671C-6820-463B-CCE05123B1AD}"/>
              </a:ext>
            </a:extLst>
          </p:cNvPr>
          <p:cNvGrpSpPr/>
          <p:nvPr userDrawn="1"/>
        </p:nvGrpSpPr>
        <p:grpSpPr>
          <a:xfrm>
            <a:off x="9549372" y="3213702"/>
            <a:ext cx="1868508" cy="311363"/>
            <a:chOff x="18548340" y="6226523"/>
            <a:chExt cx="3737502" cy="1359479"/>
          </a:xfrm>
        </p:grpSpPr>
        <p:cxnSp>
          <p:nvCxnSpPr>
            <p:cNvPr id="12" name="Straight Connector 11">
              <a:extLst>
                <a:ext uri="{FF2B5EF4-FFF2-40B4-BE49-F238E27FC236}">
                  <a16:creationId xmlns:a16="http://schemas.microsoft.com/office/drawing/2014/main" id="{6206E8D2-2873-40A7-2F12-935BF3EB4102}"/>
                </a:ext>
              </a:extLst>
            </p:cNvPr>
            <p:cNvCxnSpPr>
              <a:cxnSpLocks/>
            </p:cNvCxnSpPr>
            <p:nvPr/>
          </p:nvCxnSpPr>
          <p:spPr>
            <a:xfrm flipH="1">
              <a:off x="18548340" y="6226523"/>
              <a:ext cx="1141129" cy="1359479"/>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3AC28D-FD6F-C56C-E9E4-D49D4DC6ABDF}"/>
                </a:ext>
              </a:extLst>
            </p:cNvPr>
            <p:cNvCxnSpPr>
              <a:cxnSpLocks/>
            </p:cNvCxnSpPr>
            <p:nvPr/>
          </p:nvCxnSpPr>
          <p:spPr>
            <a:xfrm>
              <a:off x="19658395" y="6253891"/>
              <a:ext cx="2627447" cy="0"/>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53D9620C-9AA8-CF1F-9BD3-6F855661584D}"/>
              </a:ext>
            </a:extLst>
          </p:cNvPr>
          <p:cNvCxnSpPr>
            <a:cxnSpLocks/>
          </p:cNvCxnSpPr>
          <p:nvPr userDrawn="1"/>
        </p:nvCxnSpPr>
        <p:spPr>
          <a:xfrm flipV="1">
            <a:off x="8776520" y="1829010"/>
            <a:ext cx="0" cy="1048353"/>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0D08C80-7148-C6FD-2351-F9AE4EB5AA6D}"/>
              </a:ext>
            </a:extLst>
          </p:cNvPr>
          <p:cNvSpPr/>
          <p:nvPr userDrawn="1"/>
        </p:nvSpPr>
        <p:spPr>
          <a:xfrm>
            <a:off x="7845805" y="2881497"/>
            <a:ext cx="1817931" cy="1817931"/>
          </a:xfrm>
          <a:prstGeom prst="ellipse">
            <a:avLst/>
          </a:prstGeom>
          <a:noFill/>
          <a:ln w="19050">
            <a:solidFill>
              <a:schemeClr val="tx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grpSp>
        <p:nvGrpSpPr>
          <p:cNvPr id="27" name="Group 26">
            <a:extLst>
              <a:ext uri="{FF2B5EF4-FFF2-40B4-BE49-F238E27FC236}">
                <a16:creationId xmlns:a16="http://schemas.microsoft.com/office/drawing/2014/main" id="{D298B76F-7560-8E41-9633-18AA14AF2D65}"/>
              </a:ext>
            </a:extLst>
          </p:cNvPr>
          <p:cNvGrpSpPr/>
          <p:nvPr userDrawn="1"/>
        </p:nvGrpSpPr>
        <p:grpSpPr>
          <a:xfrm flipH="1">
            <a:off x="6278495" y="4537117"/>
            <a:ext cx="1923031" cy="363745"/>
            <a:chOff x="18703490" y="4665698"/>
            <a:chExt cx="3846563" cy="1588193"/>
          </a:xfrm>
        </p:grpSpPr>
        <p:cxnSp>
          <p:nvCxnSpPr>
            <p:cNvPr id="28" name="Straight Connector 27">
              <a:extLst>
                <a:ext uri="{FF2B5EF4-FFF2-40B4-BE49-F238E27FC236}">
                  <a16:creationId xmlns:a16="http://schemas.microsoft.com/office/drawing/2014/main" id="{168686DB-3282-DBCB-B15D-AAEB54866EDD}"/>
                </a:ext>
              </a:extLst>
            </p:cNvPr>
            <p:cNvCxnSpPr>
              <a:cxnSpLocks/>
            </p:cNvCxnSpPr>
            <p:nvPr/>
          </p:nvCxnSpPr>
          <p:spPr>
            <a:xfrm flipH="1" flipV="1">
              <a:off x="18703490" y="4665698"/>
              <a:ext cx="966743" cy="1584033"/>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16C0B3-2805-B491-266E-EC6B9A792259}"/>
                </a:ext>
              </a:extLst>
            </p:cNvPr>
            <p:cNvCxnSpPr>
              <a:cxnSpLocks/>
            </p:cNvCxnSpPr>
            <p:nvPr/>
          </p:nvCxnSpPr>
          <p:spPr>
            <a:xfrm>
              <a:off x="19658395" y="6253891"/>
              <a:ext cx="2891658" cy="0"/>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A85DAAF-2549-3763-339A-C20997DF4944}"/>
              </a:ext>
            </a:extLst>
          </p:cNvPr>
          <p:cNvGrpSpPr/>
          <p:nvPr userDrawn="1"/>
        </p:nvGrpSpPr>
        <p:grpSpPr>
          <a:xfrm>
            <a:off x="9286817" y="4536640"/>
            <a:ext cx="1923031" cy="363745"/>
            <a:chOff x="18703490" y="4665698"/>
            <a:chExt cx="3846563" cy="1588193"/>
          </a:xfrm>
        </p:grpSpPr>
        <p:cxnSp>
          <p:nvCxnSpPr>
            <p:cNvPr id="31" name="Straight Connector 30">
              <a:extLst>
                <a:ext uri="{FF2B5EF4-FFF2-40B4-BE49-F238E27FC236}">
                  <a16:creationId xmlns:a16="http://schemas.microsoft.com/office/drawing/2014/main" id="{F77A3683-E4E3-C58B-EC1A-83AE19B0FBF7}"/>
                </a:ext>
              </a:extLst>
            </p:cNvPr>
            <p:cNvCxnSpPr>
              <a:cxnSpLocks/>
            </p:cNvCxnSpPr>
            <p:nvPr/>
          </p:nvCxnSpPr>
          <p:spPr>
            <a:xfrm flipH="1" flipV="1">
              <a:off x="18703490" y="4665698"/>
              <a:ext cx="966743" cy="1584033"/>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9C4A20-69D1-2759-1690-8D6CA4809993}"/>
                </a:ext>
              </a:extLst>
            </p:cNvPr>
            <p:cNvCxnSpPr>
              <a:cxnSpLocks/>
            </p:cNvCxnSpPr>
            <p:nvPr/>
          </p:nvCxnSpPr>
          <p:spPr>
            <a:xfrm>
              <a:off x="19658395" y="6253891"/>
              <a:ext cx="2891658" cy="0"/>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3344F3F0-8D2D-BD77-21BB-B8D552A329E7}"/>
              </a:ext>
            </a:extLst>
          </p:cNvPr>
          <p:cNvSpPr/>
          <p:nvPr userDrawn="1"/>
        </p:nvSpPr>
        <p:spPr>
          <a:xfrm>
            <a:off x="8696787" y="2804236"/>
            <a:ext cx="159467" cy="159467"/>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4" name="Oval 33">
            <a:extLst>
              <a:ext uri="{FF2B5EF4-FFF2-40B4-BE49-F238E27FC236}">
                <a16:creationId xmlns:a16="http://schemas.microsoft.com/office/drawing/2014/main" id="{73DDDDBB-1913-B140-C5D3-5A2B09C46D86}"/>
              </a:ext>
            </a:extLst>
          </p:cNvPr>
          <p:cNvSpPr/>
          <p:nvPr userDrawn="1"/>
        </p:nvSpPr>
        <p:spPr>
          <a:xfrm>
            <a:off x="7819718" y="3399582"/>
            <a:ext cx="159467" cy="15946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5" name="Oval 34">
            <a:extLst>
              <a:ext uri="{FF2B5EF4-FFF2-40B4-BE49-F238E27FC236}">
                <a16:creationId xmlns:a16="http://schemas.microsoft.com/office/drawing/2014/main" id="{146482BC-C99B-B186-B507-B7CFFFBD9BA6}"/>
              </a:ext>
            </a:extLst>
          </p:cNvPr>
          <p:cNvSpPr/>
          <p:nvPr userDrawn="1"/>
        </p:nvSpPr>
        <p:spPr>
          <a:xfrm>
            <a:off x="9526019" y="3399582"/>
            <a:ext cx="159467" cy="159467"/>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6" name="Oval 35">
            <a:extLst>
              <a:ext uri="{FF2B5EF4-FFF2-40B4-BE49-F238E27FC236}">
                <a16:creationId xmlns:a16="http://schemas.microsoft.com/office/drawing/2014/main" id="{6425AEAC-B8D5-3262-632D-1D626ACBA312}"/>
              </a:ext>
            </a:extLst>
          </p:cNvPr>
          <p:cNvSpPr/>
          <p:nvPr userDrawn="1"/>
        </p:nvSpPr>
        <p:spPr>
          <a:xfrm>
            <a:off x="8138650" y="4457383"/>
            <a:ext cx="159467" cy="159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7" name="Oval 36">
            <a:extLst>
              <a:ext uri="{FF2B5EF4-FFF2-40B4-BE49-F238E27FC236}">
                <a16:creationId xmlns:a16="http://schemas.microsoft.com/office/drawing/2014/main" id="{1CC3C24C-7694-6E4A-8CA6-750BC4B45FB6}"/>
              </a:ext>
            </a:extLst>
          </p:cNvPr>
          <p:cNvSpPr/>
          <p:nvPr userDrawn="1"/>
        </p:nvSpPr>
        <p:spPr>
          <a:xfrm>
            <a:off x="9207083" y="4457383"/>
            <a:ext cx="159467" cy="159467"/>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39" name="Content Placeholder 8">
            <a:extLst>
              <a:ext uri="{FF2B5EF4-FFF2-40B4-BE49-F238E27FC236}">
                <a16:creationId xmlns:a16="http://schemas.microsoft.com/office/drawing/2014/main" id="{F398FBF8-4A50-6FF9-501C-453DE0EE2457}"/>
              </a:ext>
            </a:extLst>
          </p:cNvPr>
          <p:cNvSpPr>
            <a:spLocks noGrp="1"/>
          </p:cNvSpPr>
          <p:nvPr>
            <p:ph sz="quarter" idx="19"/>
          </p:nvPr>
        </p:nvSpPr>
        <p:spPr>
          <a:xfrm>
            <a:off x="6024950" y="3547474"/>
            <a:ext cx="1704794" cy="823650"/>
          </a:xfrm>
          <a:prstGeom prst="rect">
            <a:avLst/>
          </a:prstGeom>
        </p:spPr>
        <p:txBody>
          <a:bodyPr lIns="0"/>
          <a:lstStyle>
            <a:lvl1pPr marL="0" indent="0">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40" name="Content Placeholder 8">
            <a:extLst>
              <a:ext uri="{FF2B5EF4-FFF2-40B4-BE49-F238E27FC236}">
                <a16:creationId xmlns:a16="http://schemas.microsoft.com/office/drawing/2014/main" id="{978F1AD4-C201-1AF9-CE03-DC0FE3032E08}"/>
              </a:ext>
            </a:extLst>
          </p:cNvPr>
          <p:cNvSpPr>
            <a:spLocks noGrp="1"/>
          </p:cNvSpPr>
          <p:nvPr>
            <p:ph sz="quarter" idx="20" hasCustomPrompt="1"/>
          </p:nvPr>
        </p:nvSpPr>
        <p:spPr>
          <a:xfrm>
            <a:off x="6024949" y="3294940"/>
            <a:ext cx="1738953" cy="220489"/>
          </a:xfrm>
          <a:prstGeom prst="rect">
            <a:avLst/>
          </a:prstGeom>
        </p:spPr>
        <p:txBody>
          <a:bodyPr lIns="0"/>
          <a:lstStyle>
            <a:lvl1pPr marL="0" indent="0">
              <a:lnSpc>
                <a:spcPct val="110000"/>
              </a:lnSpc>
              <a:spcBef>
                <a:spcPts val="300"/>
              </a:spcBef>
              <a:spcAft>
                <a:spcPts val="300"/>
              </a:spcAft>
              <a:buClr>
                <a:schemeClr val="bg1"/>
              </a:buClr>
              <a:buFont typeface="Arial" panose="020B0604020202020204" pitchFamily="34" charset="0"/>
              <a:buNone/>
              <a:tabLst/>
              <a:defRPr sz="1050" b="1" i="0">
                <a:solidFill>
                  <a:schemeClr val="accent6"/>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41" name="Content Placeholder 8">
            <a:extLst>
              <a:ext uri="{FF2B5EF4-FFF2-40B4-BE49-F238E27FC236}">
                <a16:creationId xmlns:a16="http://schemas.microsoft.com/office/drawing/2014/main" id="{62615413-00E9-8264-32F9-DD22DDF6FD89}"/>
              </a:ext>
            </a:extLst>
          </p:cNvPr>
          <p:cNvSpPr>
            <a:spLocks noGrp="1"/>
          </p:cNvSpPr>
          <p:nvPr>
            <p:ph sz="quarter" idx="21"/>
          </p:nvPr>
        </p:nvSpPr>
        <p:spPr>
          <a:xfrm>
            <a:off x="8860746" y="2042765"/>
            <a:ext cx="2349083" cy="758448"/>
          </a:xfrm>
          <a:prstGeom prst="rect">
            <a:avLst/>
          </a:prstGeom>
        </p:spPr>
        <p:txBody>
          <a:bodyPr lIns="0"/>
          <a:lstStyle>
            <a:lvl1pPr marL="0" indent="0">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42" name="Content Placeholder 8">
            <a:extLst>
              <a:ext uri="{FF2B5EF4-FFF2-40B4-BE49-F238E27FC236}">
                <a16:creationId xmlns:a16="http://schemas.microsoft.com/office/drawing/2014/main" id="{749D931B-7753-4E8D-D76F-D82666ADA6B3}"/>
              </a:ext>
            </a:extLst>
          </p:cNvPr>
          <p:cNvSpPr>
            <a:spLocks noGrp="1"/>
          </p:cNvSpPr>
          <p:nvPr>
            <p:ph sz="quarter" idx="22" hasCustomPrompt="1"/>
          </p:nvPr>
        </p:nvSpPr>
        <p:spPr>
          <a:xfrm>
            <a:off x="8860746" y="1813381"/>
            <a:ext cx="2349089" cy="221310"/>
          </a:xfrm>
          <a:prstGeom prst="rect">
            <a:avLst/>
          </a:prstGeom>
        </p:spPr>
        <p:txBody>
          <a:bodyPr lIns="0"/>
          <a:lstStyle>
            <a:lvl1pPr marL="0" indent="0">
              <a:lnSpc>
                <a:spcPct val="110000"/>
              </a:lnSpc>
              <a:spcBef>
                <a:spcPts val="300"/>
              </a:spcBef>
              <a:spcAft>
                <a:spcPts val="300"/>
              </a:spcAft>
              <a:buClr>
                <a:schemeClr val="bg1"/>
              </a:buClr>
              <a:buFont typeface="Arial" panose="020B0604020202020204" pitchFamily="34" charset="0"/>
              <a:buNone/>
              <a:tabLst/>
              <a:defRPr sz="105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43" name="Content Placeholder 8">
            <a:extLst>
              <a:ext uri="{FF2B5EF4-FFF2-40B4-BE49-F238E27FC236}">
                <a16:creationId xmlns:a16="http://schemas.microsoft.com/office/drawing/2014/main" id="{FB890DCE-1B3B-C18C-57C2-8EBB76C72E85}"/>
              </a:ext>
            </a:extLst>
          </p:cNvPr>
          <p:cNvSpPr>
            <a:spLocks noGrp="1"/>
          </p:cNvSpPr>
          <p:nvPr>
            <p:ph sz="quarter" idx="23"/>
          </p:nvPr>
        </p:nvSpPr>
        <p:spPr>
          <a:xfrm>
            <a:off x="9704687" y="3547474"/>
            <a:ext cx="1704794" cy="823650"/>
          </a:xfrm>
          <a:prstGeom prst="rect">
            <a:avLst/>
          </a:prstGeom>
        </p:spPr>
        <p:txBody>
          <a:bodyPr lIns="0" rIns="0"/>
          <a:lstStyle>
            <a:lvl1pPr marL="0" indent="0" algn="r">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44" name="Content Placeholder 8">
            <a:extLst>
              <a:ext uri="{FF2B5EF4-FFF2-40B4-BE49-F238E27FC236}">
                <a16:creationId xmlns:a16="http://schemas.microsoft.com/office/drawing/2014/main" id="{B5D1801A-9DBA-824A-1F68-59A4886F2153}"/>
              </a:ext>
            </a:extLst>
          </p:cNvPr>
          <p:cNvSpPr>
            <a:spLocks noGrp="1"/>
          </p:cNvSpPr>
          <p:nvPr>
            <p:ph sz="quarter" idx="24" hasCustomPrompt="1"/>
          </p:nvPr>
        </p:nvSpPr>
        <p:spPr>
          <a:xfrm>
            <a:off x="9704687" y="3294940"/>
            <a:ext cx="1704794" cy="218550"/>
          </a:xfrm>
          <a:prstGeom prst="rect">
            <a:avLst/>
          </a:prstGeom>
        </p:spPr>
        <p:txBody>
          <a:bodyPr lIns="0" rIns="0"/>
          <a:lstStyle>
            <a:lvl1pPr marL="0" indent="0" algn="r">
              <a:lnSpc>
                <a:spcPct val="110000"/>
              </a:lnSpc>
              <a:spcBef>
                <a:spcPts val="300"/>
              </a:spcBef>
              <a:spcAft>
                <a:spcPts val="300"/>
              </a:spcAft>
              <a:buClr>
                <a:schemeClr val="bg1"/>
              </a:buClr>
              <a:buFont typeface="Arial" panose="020B0604020202020204" pitchFamily="34" charset="0"/>
              <a:buNone/>
              <a:tabLst/>
              <a:defRPr sz="1050" b="1" i="0">
                <a:solidFill>
                  <a:schemeClr val="accent2"/>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45" name="Content Placeholder 8">
            <a:extLst>
              <a:ext uri="{FF2B5EF4-FFF2-40B4-BE49-F238E27FC236}">
                <a16:creationId xmlns:a16="http://schemas.microsoft.com/office/drawing/2014/main" id="{D50D498E-8194-4298-7304-2C6F2C8EDA54}"/>
              </a:ext>
            </a:extLst>
          </p:cNvPr>
          <p:cNvSpPr>
            <a:spLocks noGrp="1"/>
          </p:cNvSpPr>
          <p:nvPr>
            <p:ph sz="quarter" idx="25"/>
          </p:nvPr>
        </p:nvSpPr>
        <p:spPr>
          <a:xfrm>
            <a:off x="9496343" y="5225802"/>
            <a:ext cx="1704794" cy="823650"/>
          </a:xfrm>
          <a:prstGeom prst="rect">
            <a:avLst/>
          </a:prstGeom>
        </p:spPr>
        <p:txBody>
          <a:bodyPr lIns="0" rIns="0"/>
          <a:lstStyle>
            <a:lvl1pPr marL="0" indent="0" algn="r">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46" name="Content Placeholder 8">
            <a:extLst>
              <a:ext uri="{FF2B5EF4-FFF2-40B4-BE49-F238E27FC236}">
                <a16:creationId xmlns:a16="http://schemas.microsoft.com/office/drawing/2014/main" id="{51F14318-072F-F6ED-C40A-6198D8C8B4D5}"/>
              </a:ext>
            </a:extLst>
          </p:cNvPr>
          <p:cNvSpPr>
            <a:spLocks noGrp="1"/>
          </p:cNvSpPr>
          <p:nvPr>
            <p:ph sz="quarter" idx="26" hasCustomPrompt="1"/>
          </p:nvPr>
        </p:nvSpPr>
        <p:spPr>
          <a:xfrm>
            <a:off x="9496343" y="4973268"/>
            <a:ext cx="1704794" cy="218550"/>
          </a:xfrm>
          <a:prstGeom prst="rect">
            <a:avLst/>
          </a:prstGeom>
        </p:spPr>
        <p:txBody>
          <a:bodyPr lIns="0" rIns="0"/>
          <a:lstStyle>
            <a:lvl1pPr marL="0" indent="0" algn="r">
              <a:lnSpc>
                <a:spcPct val="110000"/>
              </a:lnSpc>
              <a:spcBef>
                <a:spcPts val="300"/>
              </a:spcBef>
              <a:spcAft>
                <a:spcPts val="300"/>
              </a:spcAft>
              <a:buClr>
                <a:schemeClr val="bg1"/>
              </a:buClr>
              <a:buFont typeface="Arial" panose="020B0604020202020204" pitchFamily="34" charset="0"/>
              <a:buNone/>
              <a:tabLst/>
              <a:defRPr sz="1050" b="1" i="0">
                <a:solidFill>
                  <a:schemeClr val="accent4"/>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47" name="Content Placeholder 8">
            <a:extLst>
              <a:ext uri="{FF2B5EF4-FFF2-40B4-BE49-F238E27FC236}">
                <a16:creationId xmlns:a16="http://schemas.microsoft.com/office/drawing/2014/main" id="{28B2F852-0B93-D589-6056-5215795971FB}"/>
              </a:ext>
            </a:extLst>
          </p:cNvPr>
          <p:cNvSpPr>
            <a:spLocks noGrp="1"/>
          </p:cNvSpPr>
          <p:nvPr>
            <p:ph sz="quarter" idx="27"/>
          </p:nvPr>
        </p:nvSpPr>
        <p:spPr>
          <a:xfrm>
            <a:off x="6278581" y="5225802"/>
            <a:ext cx="1704794" cy="823650"/>
          </a:xfrm>
          <a:prstGeom prst="rect">
            <a:avLst/>
          </a:prstGeom>
        </p:spPr>
        <p:txBody>
          <a:bodyPr lIns="0" rIns="0"/>
          <a:lstStyle>
            <a:lvl1pPr marL="0" indent="0" algn="l">
              <a:lnSpc>
                <a:spcPct val="110000"/>
              </a:lnSpc>
              <a:spcBef>
                <a:spcPts val="300"/>
              </a:spcBef>
              <a:spcAft>
                <a:spcPts val="300"/>
              </a:spcAft>
              <a:buClr>
                <a:schemeClr val="bg1"/>
              </a:buClr>
              <a:buFont typeface="Arial" panose="020B0604020202020204" pitchFamily="34" charset="0"/>
              <a:buNone/>
              <a:tabLst/>
              <a:defRPr sz="1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a:t>
            </a:r>
          </a:p>
        </p:txBody>
      </p:sp>
      <p:sp>
        <p:nvSpPr>
          <p:cNvPr id="48" name="Content Placeholder 8">
            <a:extLst>
              <a:ext uri="{FF2B5EF4-FFF2-40B4-BE49-F238E27FC236}">
                <a16:creationId xmlns:a16="http://schemas.microsoft.com/office/drawing/2014/main" id="{4E576D7A-50D6-5EFE-8A2E-6C5D1665BDF4}"/>
              </a:ext>
            </a:extLst>
          </p:cNvPr>
          <p:cNvSpPr>
            <a:spLocks noGrp="1"/>
          </p:cNvSpPr>
          <p:nvPr>
            <p:ph sz="quarter" idx="28" hasCustomPrompt="1"/>
          </p:nvPr>
        </p:nvSpPr>
        <p:spPr>
          <a:xfrm>
            <a:off x="6278581" y="4973268"/>
            <a:ext cx="1704794" cy="218550"/>
          </a:xfrm>
          <a:prstGeom prst="rect">
            <a:avLst/>
          </a:prstGeom>
        </p:spPr>
        <p:txBody>
          <a:bodyPr lIns="0" rIns="0"/>
          <a:lstStyle>
            <a:lvl1pPr marL="0" indent="0" algn="l">
              <a:lnSpc>
                <a:spcPct val="110000"/>
              </a:lnSpc>
              <a:spcBef>
                <a:spcPts val="300"/>
              </a:spcBef>
              <a:spcAft>
                <a:spcPts val="300"/>
              </a:spcAft>
              <a:buClr>
                <a:schemeClr val="bg1"/>
              </a:buClr>
              <a:buFont typeface="Arial" panose="020B0604020202020204" pitchFamily="34" charset="0"/>
              <a:buNone/>
              <a:tabLst/>
              <a:defRPr sz="1050" b="1" i="0">
                <a:solidFill>
                  <a:schemeClr val="accent1">
                    <a:lumMod val="60000"/>
                    <a:lumOff val="40000"/>
                  </a:schemeClr>
                </a:solidFill>
                <a:latin typeface="ABM Sans Bold" panose="02010303040201060303" pitchFamily="2" charset="0"/>
                <a:ea typeface="ABM Sans Bold" panose="02010303040201060303" pitchFamily="2" charset="0"/>
                <a:cs typeface="ABM Sans Bold" panose="02010303040201060303" pitchFamily="2" charset="0"/>
              </a:defRPr>
            </a:lvl1pPr>
            <a:lvl2pPr marL="571443"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028597" indent="-114289">
              <a:lnSpc>
                <a:spcPct val="110000"/>
              </a:lnSpc>
              <a:spcBef>
                <a:spcPts val="300"/>
              </a:spcBef>
              <a:spcAft>
                <a:spcPts val="300"/>
              </a:spcAft>
              <a:buClr>
                <a:schemeClr val="bg1"/>
              </a:buClr>
              <a:buFont typeface="Arial" panose="020B0604020202020204" pitchFamily="34" charset="0"/>
              <a:buChar char="•"/>
              <a:tabLst/>
              <a:defRPr sz="1000" b="0" i="0">
                <a:solidFill>
                  <a:schemeClr val="tx2"/>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LOREM IPSUM</a:t>
            </a:r>
          </a:p>
        </p:txBody>
      </p:sp>
      <p:sp>
        <p:nvSpPr>
          <p:cNvPr id="50" name="Text Placeholder 22">
            <a:extLst>
              <a:ext uri="{FF2B5EF4-FFF2-40B4-BE49-F238E27FC236}">
                <a16:creationId xmlns:a16="http://schemas.microsoft.com/office/drawing/2014/main" id="{E6B4BC88-4C2D-40A2-D35A-F65289D986DE}"/>
              </a:ext>
            </a:extLst>
          </p:cNvPr>
          <p:cNvSpPr>
            <a:spLocks noGrp="1"/>
          </p:cNvSpPr>
          <p:nvPr>
            <p:ph type="body" sz="quarter" idx="29" hasCustomPrompt="1"/>
          </p:nvPr>
        </p:nvSpPr>
        <p:spPr>
          <a:xfrm>
            <a:off x="7974210" y="3246422"/>
            <a:ext cx="1575162" cy="1124702"/>
          </a:xfrm>
          <a:prstGeom prst="rect">
            <a:avLst/>
          </a:prstGeom>
        </p:spPr>
        <p:txBody>
          <a:bodyPr lIns="0" rIns="0" anchor="ctr" anchorCtr="0">
            <a:normAutofit/>
          </a:bodyPr>
          <a:lstStyle>
            <a:lvl1pPr marL="0" indent="0" algn="ctr">
              <a:lnSpc>
                <a:spcPct val="110000"/>
              </a:lnSpc>
              <a:spcBef>
                <a:spcPts val="300"/>
              </a:spcBef>
              <a:spcAft>
                <a:spcPts val="300"/>
              </a:spcAft>
              <a:buNone/>
              <a:defRPr sz="16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7" name="Text Placeholder 22">
            <a:extLst>
              <a:ext uri="{FF2B5EF4-FFF2-40B4-BE49-F238E27FC236}">
                <a16:creationId xmlns:a16="http://schemas.microsoft.com/office/drawing/2014/main" id="{456FE2DE-8164-D01D-84AC-3ABEABAB55E2}"/>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4" name="Text Placeholder 22">
            <a:extLst>
              <a:ext uri="{FF2B5EF4-FFF2-40B4-BE49-F238E27FC236}">
                <a16:creationId xmlns:a16="http://schemas.microsoft.com/office/drawing/2014/main" id="{A0BA5BA1-0553-A727-0A0D-67AA38EC7B6B}"/>
              </a:ext>
            </a:extLst>
          </p:cNvPr>
          <p:cNvSpPr>
            <a:spLocks noGrp="1"/>
          </p:cNvSpPr>
          <p:nvPr>
            <p:ph type="body" sz="quarter" idx="13" hasCustomPrompt="1"/>
          </p:nvPr>
        </p:nvSpPr>
        <p:spPr>
          <a:xfrm>
            <a:off x="598569" y="1358825"/>
            <a:ext cx="4738976"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Content Placeholder 8">
            <a:extLst>
              <a:ext uri="{FF2B5EF4-FFF2-40B4-BE49-F238E27FC236}">
                <a16:creationId xmlns:a16="http://schemas.microsoft.com/office/drawing/2014/main" id="{D0950ED4-74F8-8B77-A54A-1E24DD968DA1}"/>
              </a:ext>
            </a:extLst>
          </p:cNvPr>
          <p:cNvSpPr>
            <a:spLocks noGrp="1"/>
          </p:cNvSpPr>
          <p:nvPr>
            <p:ph sz="quarter" idx="18"/>
          </p:nvPr>
        </p:nvSpPr>
        <p:spPr>
          <a:xfrm>
            <a:off x="598566" y="1873250"/>
            <a:ext cx="4738977" cy="4035965"/>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92978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urple 1 Column">
    <p:bg>
      <p:bgPr>
        <a:solidFill>
          <a:schemeClr val="tx1"/>
        </a:solidFill>
        <a:effectLst/>
      </p:bgPr>
    </p:bg>
    <p:spTree>
      <p:nvGrpSpPr>
        <p:cNvPr id="1" name=""/>
        <p:cNvGrpSpPr/>
        <p:nvPr/>
      </p:nvGrpSpPr>
      <p:grpSpPr>
        <a:xfrm>
          <a:off x="0" y="0"/>
          <a:ext cx="0" cy="0"/>
          <a:chOff x="0" y="0"/>
          <a:chExt cx="0" cy="0"/>
        </a:xfrm>
      </p:grpSpPr>
      <p:pic>
        <p:nvPicPr>
          <p:cNvPr id="5" name="Picture 4" descr="A blue and brown background&#10;&#10;Description automatically generated">
            <a:extLst>
              <a:ext uri="{FF2B5EF4-FFF2-40B4-BE49-F238E27FC236}">
                <a16:creationId xmlns:a16="http://schemas.microsoft.com/office/drawing/2014/main" id="{096C64EC-F220-1627-8EB5-E6C3BB03B56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9"/>
            <a:ext cx="12192000" cy="6856780"/>
          </a:xfrm>
          <a:prstGeom prst="rect">
            <a:avLst/>
          </a:prstGeom>
        </p:spPr>
      </p:pic>
      <p:sp>
        <p:nvSpPr>
          <p:cNvPr id="10" name="Rectangle 9">
            <a:extLst>
              <a:ext uri="{FF2B5EF4-FFF2-40B4-BE49-F238E27FC236}">
                <a16:creationId xmlns:a16="http://schemas.microsoft.com/office/drawing/2014/main" id="{BE37EEC2-7880-5603-FA4A-1945EF80C0A3}"/>
              </a:ext>
            </a:extLst>
          </p:cNvPr>
          <p:cNvSpPr/>
          <p:nvPr userDrawn="1"/>
        </p:nvSpPr>
        <p:spPr>
          <a:xfrm>
            <a:off x="0" y="3037"/>
            <a:ext cx="12192000" cy="6854963"/>
          </a:xfrm>
          <a:prstGeom prst="rect">
            <a:avLst/>
          </a:prstGeom>
          <a:solidFill>
            <a:schemeClr val="accent2">
              <a:alpha val="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3" name="Picture 12">
            <a:extLst>
              <a:ext uri="{FF2B5EF4-FFF2-40B4-BE49-F238E27FC236}">
                <a16:creationId xmlns:a16="http://schemas.microsoft.com/office/drawing/2014/main" id="{115415FF-7603-A4B8-673D-9EF380245A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6" name="Slide Number Placeholder 4">
            <a:extLst>
              <a:ext uri="{FF2B5EF4-FFF2-40B4-BE49-F238E27FC236}">
                <a16:creationId xmlns:a16="http://schemas.microsoft.com/office/drawing/2014/main" id="{AA20351F-6B13-C68B-4D47-BA5E5EB44064}"/>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rgbClr val="FFFFFF"/>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rgbClr val="FFFFFF"/>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4" name="Text Placeholder 22">
            <a:extLst>
              <a:ext uri="{FF2B5EF4-FFF2-40B4-BE49-F238E27FC236}">
                <a16:creationId xmlns:a16="http://schemas.microsoft.com/office/drawing/2014/main" id="{AC7E0E86-5989-B7F8-40ED-36A119E42B55}"/>
              </a:ext>
            </a:extLst>
          </p:cNvPr>
          <p:cNvSpPr>
            <a:spLocks noGrp="1"/>
          </p:cNvSpPr>
          <p:nvPr>
            <p:ph type="body" sz="quarter" idx="13" hasCustomPrompt="1"/>
          </p:nvPr>
        </p:nvSpPr>
        <p:spPr>
          <a:xfrm>
            <a:off x="598568" y="1358825"/>
            <a:ext cx="962239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3"/>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8" name="Text Placeholder 22">
            <a:extLst>
              <a:ext uri="{FF2B5EF4-FFF2-40B4-BE49-F238E27FC236}">
                <a16:creationId xmlns:a16="http://schemas.microsoft.com/office/drawing/2014/main" id="{5E9BC3D8-0876-B9DE-8014-25645A8CA7D2}"/>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2" name="Content Placeholder 8">
            <a:extLst>
              <a:ext uri="{FF2B5EF4-FFF2-40B4-BE49-F238E27FC236}">
                <a16:creationId xmlns:a16="http://schemas.microsoft.com/office/drawing/2014/main" id="{895DF857-B8E2-480E-C959-59573B9714C2}"/>
              </a:ext>
            </a:extLst>
          </p:cNvPr>
          <p:cNvSpPr>
            <a:spLocks noGrp="1"/>
          </p:cNvSpPr>
          <p:nvPr>
            <p:ph sz="quarter" idx="18"/>
          </p:nvPr>
        </p:nvSpPr>
        <p:spPr>
          <a:xfrm>
            <a:off x="598566" y="1873250"/>
            <a:ext cx="9622391" cy="4035965"/>
          </a:xfrm>
          <a:prstGeom prst="rect">
            <a:avLst/>
          </a:prstGeom>
        </p:spPr>
        <p:txBody>
          <a:bodyPr lIns="0"/>
          <a:lstStyle>
            <a:lvl1pPr marL="179388" indent="-179388">
              <a:lnSpc>
                <a:spcPct val="110000"/>
              </a:lnSpc>
              <a:spcBef>
                <a:spcPts val="400"/>
              </a:spcBef>
              <a:spcAft>
                <a:spcPts val="100"/>
              </a:spcAft>
              <a:buClr>
                <a:schemeClr val="bg1"/>
              </a:buClr>
              <a:buFont typeface="Arial" panose="020B0604020202020204" pitchFamily="34" charset="0"/>
              <a:buChar char="•"/>
              <a:tabLst/>
              <a:defRPr sz="13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bg1"/>
              </a:buClr>
              <a:buFont typeface="Arial" panose="020B0604020202020204" pitchFamily="34" charset="0"/>
              <a:buChar char="•"/>
              <a:tabLst/>
              <a:defRPr sz="1300" b="0" i="0">
                <a:solidFill>
                  <a:schemeClr val="bg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bg1"/>
              </a:buClr>
              <a:buFont typeface="Arial" panose="020B0604020202020204" pitchFamily="34" charset="0"/>
              <a:buChar char="•"/>
              <a:tabLst/>
              <a:defRPr sz="1300" b="0" i="0">
                <a:solidFill>
                  <a:schemeClr val="bg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bg1"/>
              </a:buClr>
              <a:buFont typeface="Arial" panose="020B0604020202020204" pitchFamily="34" charset="0"/>
              <a:buChar char="•"/>
              <a:tabLst/>
              <a:defRPr sz="1300" b="0" i="0">
                <a:solidFill>
                  <a:schemeClr val="bg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bg1"/>
              </a:buClr>
              <a:buFont typeface="Arial" panose="020B0604020202020204" pitchFamily="34" charset="0"/>
              <a:buChar char="•"/>
              <a:tabLst/>
              <a:defRPr sz="1300" b="0" i="0">
                <a:solidFill>
                  <a:schemeClr val="bg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906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2"/>
        </a:solidFill>
        <a:effectLst/>
      </p:bgPr>
    </p:bg>
    <p:spTree>
      <p:nvGrpSpPr>
        <p:cNvPr id="1" name=""/>
        <p:cNvGrpSpPr/>
        <p:nvPr/>
      </p:nvGrpSpPr>
      <p:grpSpPr>
        <a:xfrm>
          <a:off x="0" y="0"/>
          <a:ext cx="0" cy="0"/>
          <a:chOff x="0" y="0"/>
          <a:chExt cx="0" cy="0"/>
        </a:xfrm>
      </p:grpSpPr>
      <p:pic>
        <p:nvPicPr>
          <p:cNvPr id="6" name="Picture 5" descr="A person holding a phone&#10;&#10;Description automatically generated">
            <a:extLst>
              <a:ext uri="{FF2B5EF4-FFF2-40B4-BE49-F238E27FC236}">
                <a16:creationId xmlns:a16="http://schemas.microsoft.com/office/drawing/2014/main" id="{ECCCB192-5E67-C702-78EC-6C57FB234B0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Rectangle 4">
            <a:extLst>
              <a:ext uri="{FF2B5EF4-FFF2-40B4-BE49-F238E27FC236}">
                <a16:creationId xmlns:a16="http://schemas.microsoft.com/office/drawing/2014/main" id="{66E86C7C-0463-02FD-65C0-94DBBC9B80F1}"/>
              </a:ext>
            </a:extLst>
          </p:cNvPr>
          <p:cNvSpPr/>
          <p:nvPr userDrawn="1"/>
        </p:nvSpPr>
        <p:spPr>
          <a:xfrm rot="10800000">
            <a:off x="0" y="0"/>
            <a:ext cx="11563666" cy="6858000"/>
          </a:xfrm>
          <a:prstGeom prst="rect">
            <a:avLst/>
          </a:prstGeom>
          <a:gradFill>
            <a:gsLst>
              <a:gs pos="100000">
                <a:schemeClr val="tx1"/>
              </a:gs>
              <a:gs pos="75000">
                <a:schemeClr val="tx1">
                  <a:alpha val="0"/>
                </a:schemeClr>
              </a:gs>
            </a:gsLst>
            <a:lin ang="18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D388218-CEC1-94D2-13BA-56D21FCC4A51}"/>
              </a:ext>
            </a:extLst>
          </p:cNvPr>
          <p:cNvGrpSpPr/>
          <p:nvPr userDrawn="1"/>
        </p:nvGrpSpPr>
        <p:grpSpPr>
          <a:xfrm>
            <a:off x="-2" y="-2"/>
            <a:ext cx="12192002" cy="6858002"/>
            <a:chOff x="-2" y="-2"/>
            <a:chExt cx="12192002" cy="6858002"/>
          </a:xfrm>
        </p:grpSpPr>
        <p:sp>
          <p:nvSpPr>
            <p:cNvPr id="9" name="Rectangle 8">
              <a:extLst>
                <a:ext uri="{FF2B5EF4-FFF2-40B4-BE49-F238E27FC236}">
                  <a16:creationId xmlns:a16="http://schemas.microsoft.com/office/drawing/2014/main" id="{EB74F6B2-DDCE-CAEA-64C8-477CF0D70FE0}"/>
                </a:ext>
              </a:extLst>
            </p:cNvPr>
            <p:cNvSpPr/>
            <p:nvPr userDrawn="1"/>
          </p:nvSpPr>
          <p:spPr>
            <a:xfrm>
              <a:off x="-2" y="-2"/>
              <a:ext cx="12192001" cy="6858000"/>
            </a:xfrm>
            <a:prstGeom prst="rect">
              <a:avLst/>
            </a:prstGeom>
            <a:gradFill>
              <a:gsLst>
                <a:gs pos="100000">
                  <a:schemeClr val="accent1">
                    <a:alpha val="36176"/>
                  </a:schemeClr>
                </a:gs>
                <a:gs pos="1000">
                  <a:schemeClr val="accent1">
                    <a:alpha val="0"/>
                  </a:schemeClr>
                </a:gs>
              </a:gsLst>
              <a:lin ang="20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and orange background&#10;&#10;Description automatically generated">
              <a:extLst>
                <a:ext uri="{FF2B5EF4-FFF2-40B4-BE49-F238E27FC236}">
                  <a16:creationId xmlns:a16="http://schemas.microsoft.com/office/drawing/2014/main" id="{E92EE71E-3575-BBCE-41FF-4FB771427C5E}"/>
                </a:ext>
              </a:extLst>
            </p:cNvPr>
            <p:cNvPicPr>
              <a:picLocks noChangeAspect="1"/>
            </p:cNvPicPr>
            <p:nvPr userDrawn="1"/>
          </p:nvPicPr>
          <p:blipFill>
            <a:blip r:embed="rId3"/>
            <a:stretch>
              <a:fillRect/>
            </a:stretch>
          </p:blipFill>
          <p:spPr>
            <a:xfrm>
              <a:off x="0" y="0"/>
              <a:ext cx="12192000" cy="6858000"/>
            </a:xfrm>
            <a:prstGeom prst="rect">
              <a:avLst/>
            </a:prstGeom>
          </p:spPr>
        </p:pic>
      </p:grpSp>
      <p:pic>
        <p:nvPicPr>
          <p:cNvPr id="11" name="Picture 10">
            <a:extLst>
              <a:ext uri="{FF2B5EF4-FFF2-40B4-BE49-F238E27FC236}">
                <a16:creationId xmlns:a16="http://schemas.microsoft.com/office/drawing/2014/main" id="{48258FE7-A8AA-147E-A377-6A20038580A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28333" y="4577719"/>
            <a:ext cx="1142577" cy="447409"/>
          </a:xfrm>
          <a:prstGeom prst="rect">
            <a:avLst/>
          </a:prstGeom>
        </p:spPr>
      </p:pic>
      <p:sp>
        <p:nvSpPr>
          <p:cNvPr id="12" name="Text Placeholder 10">
            <a:extLst>
              <a:ext uri="{FF2B5EF4-FFF2-40B4-BE49-F238E27FC236}">
                <a16:creationId xmlns:a16="http://schemas.microsoft.com/office/drawing/2014/main" id="{3F1A60ED-D421-1858-DC70-0D3A544329C6}"/>
              </a:ext>
            </a:extLst>
          </p:cNvPr>
          <p:cNvSpPr>
            <a:spLocks noGrp="1"/>
          </p:cNvSpPr>
          <p:nvPr>
            <p:ph type="body" sz="quarter" idx="11" hasCustomPrompt="1"/>
          </p:nvPr>
        </p:nvSpPr>
        <p:spPr>
          <a:xfrm>
            <a:off x="10133738" y="5493306"/>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13" name="Text Placeholder 10">
            <a:extLst>
              <a:ext uri="{FF2B5EF4-FFF2-40B4-BE49-F238E27FC236}">
                <a16:creationId xmlns:a16="http://schemas.microsoft.com/office/drawing/2014/main" id="{24E94D1A-D7EC-4D0A-47DD-618F3819EAE3}"/>
              </a:ext>
            </a:extLst>
          </p:cNvPr>
          <p:cNvSpPr>
            <a:spLocks noGrp="1"/>
          </p:cNvSpPr>
          <p:nvPr>
            <p:ph type="body" sz="quarter" idx="12" hasCustomPrompt="1"/>
          </p:nvPr>
        </p:nvSpPr>
        <p:spPr>
          <a:xfrm>
            <a:off x="8582527" y="4954667"/>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
        <p:nvSpPr>
          <p:cNvPr id="7" name="Text Placeholder 10">
            <a:extLst>
              <a:ext uri="{FF2B5EF4-FFF2-40B4-BE49-F238E27FC236}">
                <a16:creationId xmlns:a16="http://schemas.microsoft.com/office/drawing/2014/main" id="{57ED8690-AC8C-48E3-8FDD-A276CDDDDDE6}"/>
              </a:ext>
            </a:extLst>
          </p:cNvPr>
          <p:cNvSpPr>
            <a:spLocks noGrp="1"/>
          </p:cNvSpPr>
          <p:nvPr>
            <p:ph type="body" sz="quarter" idx="10"/>
          </p:nvPr>
        </p:nvSpPr>
        <p:spPr>
          <a:xfrm>
            <a:off x="5868364" y="1428927"/>
            <a:ext cx="5802435" cy="2205524"/>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Tree>
    <p:extLst>
      <p:ext uri="{BB962C8B-B14F-4D97-AF65-F5344CB8AC3E}">
        <p14:creationId xmlns:p14="http://schemas.microsoft.com/office/powerpoint/2010/main" val="20302187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hite 1 Column C">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FF0FEE-6EC0-167C-53E0-3EC6AF91A1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7" name="Text Placeholder 22">
            <a:extLst>
              <a:ext uri="{FF2B5EF4-FFF2-40B4-BE49-F238E27FC236}">
                <a16:creationId xmlns:a16="http://schemas.microsoft.com/office/drawing/2014/main" id="{F3A1885B-4B46-7C60-83A3-0FD9C0CF6DA6}"/>
              </a:ext>
            </a:extLst>
          </p:cNvPr>
          <p:cNvSpPr>
            <a:spLocks noGrp="1"/>
          </p:cNvSpPr>
          <p:nvPr>
            <p:ph type="body" sz="quarter" idx="13" hasCustomPrompt="1"/>
          </p:nvPr>
        </p:nvSpPr>
        <p:spPr>
          <a:xfrm>
            <a:off x="598568" y="1358825"/>
            <a:ext cx="962239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 name="Text Placeholder 22">
            <a:extLst>
              <a:ext uri="{FF2B5EF4-FFF2-40B4-BE49-F238E27FC236}">
                <a16:creationId xmlns:a16="http://schemas.microsoft.com/office/drawing/2014/main" id="{BBD26E60-EC56-0367-92EC-71DD6B214AE9}"/>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Slide Number Placeholder 4">
            <a:extLst>
              <a:ext uri="{FF2B5EF4-FFF2-40B4-BE49-F238E27FC236}">
                <a16:creationId xmlns:a16="http://schemas.microsoft.com/office/drawing/2014/main" id="{D73E3E76-0CF9-4D35-CA66-3CB300C32F80}"/>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3" name="Content Placeholder 8">
            <a:extLst>
              <a:ext uri="{FF2B5EF4-FFF2-40B4-BE49-F238E27FC236}">
                <a16:creationId xmlns:a16="http://schemas.microsoft.com/office/drawing/2014/main" id="{EECB1A8B-CC51-36EE-8A9C-E2E176DC7D75}"/>
              </a:ext>
            </a:extLst>
          </p:cNvPr>
          <p:cNvSpPr>
            <a:spLocks noGrp="1"/>
          </p:cNvSpPr>
          <p:nvPr>
            <p:ph sz="quarter" idx="18"/>
          </p:nvPr>
        </p:nvSpPr>
        <p:spPr>
          <a:xfrm>
            <a:off x="598566" y="1873250"/>
            <a:ext cx="9622391" cy="4035965"/>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2962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Gray 1 column instructions">
    <p:bg>
      <p:bgPr>
        <a:solidFill>
          <a:srgbClr val="F0F0F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FF0FEE-6EC0-167C-53E0-3EC6AF91A1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7" name="Text Placeholder 22">
            <a:extLst>
              <a:ext uri="{FF2B5EF4-FFF2-40B4-BE49-F238E27FC236}">
                <a16:creationId xmlns:a16="http://schemas.microsoft.com/office/drawing/2014/main" id="{F3A1885B-4B46-7C60-83A3-0FD9C0CF6DA6}"/>
              </a:ext>
            </a:extLst>
          </p:cNvPr>
          <p:cNvSpPr>
            <a:spLocks noGrp="1"/>
          </p:cNvSpPr>
          <p:nvPr>
            <p:ph type="body" sz="quarter" idx="13" hasCustomPrompt="1"/>
          </p:nvPr>
        </p:nvSpPr>
        <p:spPr>
          <a:xfrm>
            <a:off x="598568" y="1358825"/>
            <a:ext cx="962239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 name="Text Placeholder 22">
            <a:extLst>
              <a:ext uri="{FF2B5EF4-FFF2-40B4-BE49-F238E27FC236}">
                <a16:creationId xmlns:a16="http://schemas.microsoft.com/office/drawing/2014/main" id="{BBD26E60-EC56-0367-92EC-71DD6B214AE9}"/>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Slide Number Placeholder 4">
            <a:extLst>
              <a:ext uri="{FF2B5EF4-FFF2-40B4-BE49-F238E27FC236}">
                <a16:creationId xmlns:a16="http://schemas.microsoft.com/office/drawing/2014/main" id="{D73E3E76-0CF9-4D35-CA66-3CB300C32F80}"/>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3" name="Content Placeholder 8">
            <a:extLst>
              <a:ext uri="{FF2B5EF4-FFF2-40B4-BE49-F238E27FC236}">
                <a16:creationId xmlns:a16="http://schemas.microsoft.com/office/drawing/2014/main" id="{0AAC5DC7-157A-6832-074D-7E383F15E5E9}"/>
              </a:ext>
            </a:extLst>
          </p:cNvPr>
          <p:cNvSpPr>
            <a:spLocks noGrp="1"/>
          </p:cNvSpPr>
          <p:nvPr>
            <p:ph sz="quarter" idx="18"/>
          </p:nvPr>
        </p:nvSpPr>
        <p:spPr>
          <a:xfrm>
            <a:off x="598566" y="1873250"/>
            <a:ext cx="9622391" cy="4035965"/>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393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hite 2 Column B">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56DE38-06C6-905D-4E27-B365F83C48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7" name="Text Placeholder 22">
            <a:extLst>
              <a:ext uri="{FF2B5EF4-FFF2-40B4-BE49-F238E27FC236}">
                <a16:creationId xmlns:a16="http://schemas.microsoft.com/office/drawing/2014/main" id="{6407F0BC-1CFF-C35C-E963-7DE02B0D0D39}"/>
              </a:ext>
            </a:extLst>
          </p:cNvPr>
          <p:cNvSpPr>
            <a:spLocks noGrp="1"/>
          </p:cNvSpPr>
          <p:nvPr>
            <p:ph type="body" sz="quarter" idx="13" hasCustomPrompt="1"/>
          </p:nvPr>
        </p:nvSpPr>
        <p:spPr>
          <a:xfrm>
            <a:off x="598569" y="1358825"/>
            <a:ext cx="463032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9" name="Text Placeholder 22">
            <a:extLst>
              <a:ext uri="{FF2B5EF4-FFF2-40B4-BE49-F238E27FC236}">
                <a16:creationId xmlns:a16="http://schemas.microsoft.com/office/drawing/2014/main" id="{54C6BF96-9FA2-3CF0-6A10-051B811F5A71}"/>
              </a:ext>
            </a:extLst>
          </p:cNvPr>
          <p:cNvSpPr>
            <a:spLocks noGrp="1"/>
          </p:cNvSpPr>
          <p:nvPr>
            <p:ph type="body" sz="quarter" idx="19" hasCustomPrompt="1"/>
          </p:nvPr>
        </p:nvSpPr>
        <p:spPr>
          <a:xfrm>
            <a:off x="5731876" y="1358825"/>
            <a:ext cx="463032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0" name="Text Placeholder 22">
            <a:extLst>
              <a:ext uri="{FF2B5EF4-FFF2-40B4-BE49-F238E27FC236}">
                <a16:creationId xmlns:a16="http://schemas.microsoft.com/office/drawing/2014/main" id="{13B0570F-61B5-EEFF-CD49-1D9D90DA194D}"/>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Slide Number Placeholder 4">
            <a:extLst>
              <a:ext uri="{FF2B5EF4-FFF2-40B4-BE49-F238E27FC236}">
                <a16:creationId xmlns:a16="http://schemas.microsoft.com/office/drawing/2014/main" id="{0B0C7F1A-F4D2-B730-EA2D-0EF5DA14264E}"/>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2" name="Content Placeholder 8">
            <a:extLst>
              <a:ext uri="{FF2B5EF4-FFF2-40B4-BE49-F238E27FC236}">
                <a16:creationId xmlns:a16="http://schemas.microsoft.com/office/drawing/2014/main" id="{22DC3597-700D-C5AD-B73C-719AF65F335A}"/>
              </a:ext>
            </a:extLst>
          </p:cNvPr>
          <p:cNvSpPr>
            <a:spLocks noGrp="1"/>
          </p:cNvSpPr>
          <p:nvPr>
            <p:ph sz="quarter" idx="18"/>
          </p:nvPr>
        </p:nvSpPr>
        <p:spPr>
          <a:xfrm>
            <a:off x="598566" y="1873250"/>
            <a:ext cx="4630321" cy="4035965"/>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8">
            <a:extLst>
              <a:ext uri="{FF2B5EF4-FFF2-40B4-BE49-F238E27FC236}">
                <a16:creationId xmlns:a16="http://schemas.microsoft.com/office/drawing/2014/main" id="{183D3579-C93B-7498-1396-4ECBCF29540D}"/>
              </a:ext>
            </a:extLst>
          </p:cNvPr>
          <p:cNvSpPr>
            <a:spLocks noGrp="1"/>
          </p:cNvSpPr>
          <p:nvPr>
            <p:ph sz="quarter" idx="20"/>
          </p:nvPr>
        </p:nvSpPr>
        <p:spPr>
          <a:xfrm>
            <a:off x="5723460" y="1873250"/>
            <a:ext cx="4630321" cy="4035965"/>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645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White 3 Column B">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39B30D-C6F9-9736-C23B-1994534346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7" name="Text Placeholder 22">
            <a:extLst>
              <a:ext uri="{FF2B5EF4-FFF2-40B4-BE49-F238E27FC236}">
                <a16:creationId xmlns:a16="http://schemas.microsoft.com/office/drawing/2014/main" id="{C825567C-DB0C-F875-E24B-019A3C8D574D}"/>
              </a:ext>
            </a:extLst>
          </p:cNvPr>
          <p:cNvSpPr>
            <a:spLocks noGrp="1"/>
          </p:cNvSpPr>
          <p:nvPr>
            <p:ph type="body" sz="quarter" idx="13" hasCustomPrompt="1"/>
          </p:nvPr>
        </p:nvSpPr>
        <p:spPr>
          <a:xfrm>
            <a:off x="598569" y="1348742"/>
            <a:ext cx="3249776" cy="737234"/>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9" name="Text Placeholder 22">
            <a:extLst>
              <a:ext uri="{FF2B5EF4-FFF2-40B4-BE49-F238E27FC236}">
                <a16:creationId xmlns:a16="http://schemas.microsoft.com/office/drawing/2014/main" id="{DB16A729-01F8-021D-9C2D-9CCAB38638F7}"/>
              </a:ext>
            </a:extLst>
          </p:cNvPr>
          <p:cNvSpPr>
            <a:spLocks noGrp="1"/>
          </p:cNvSpPr>
          <p:nvPr>
            <p:ph type="body" sz="quarter" idx="28" hasCustomPrompt="1"/>
          </p:nvPr>
        </p:nvSpPr>
        <p:spPr>
          <a:xfrm>
            <a:off x="4491870" y="1348742"/>
            <a:ext cx="3249776" cy="737234"/>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2" name="Text Placeholder 22">
            <a:extLst>
              <a:ext uri="{FF2B5EF4-FFF2-40B4-BE49-F238E27FC236}">
                <a16:creationId xmlns:a16="http://schemas.microsoft.com/office/drawing/2014/main" id="{1DF98B2C-EC2B-2CB4-94CA-A68C2EE91251}"/>
              </a:ext>
            </a:extLst>
          </p:cNvPr>
          <p:cNvSpPr>
            <a:spLocks noGrp="1"/>
          </p:cNvSpPr>
          <p:nvPr>
            <p:ph type="body" sz="quarter" idx="30" hasCustomPrompt="1"/>
          </p:nvPr>
        </p:nvSpPr>
        <p:spPr>
          <a:xfrm>
            <a:off x="8369957" y="1348742"/>
            <a:ext cx="3249776" cy="737234"/>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1" name="Text Placeholder 22">
            <a:extLst>
              <a:ext uri="{FF2B5EF4-FFF2-40B4-BE49-F238E27FC236}">
                <a16:creationId xmlns:a16="http://schemas.microsoft.com/office/drawing/2014/main" id="{BFD6F93F-6C25-5C33-2516-1B606C10D975}"/>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Slide Number Placeholder 4">
            <a:extLst>
              <a:ext uri="{FF2B5EF4-FFF2-40B4-BE49-F238E27FC236}">
                <a16:creationId xmlns:a16="http://schemas.microsoft.com/office/drawing/2014/main" id="{A9AA6AF9-361B-B38E-BEC0-6046CFBCF094}"/>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2" name="Content Placeholder 8">
            <a:extLst>
              <a:ext uri="{FF2B5EF4-FFF2-40B4-BE49-F238E27FC236}">
                <a16:creationId xmlns:a16="http://schemas.microsoft.com/office/drawing/2014/main" id="{6734D862-5B3E-C029-C2CD-A1886D967328}"/>
              </a:ext>
            </a:extLst>
          </p:cNvPr>
          <p:cNvSpPr>
            <a:spLocks noGrp="1"/>
          </p:cNvSpPr>
          <p:nvPr>
            <p:ph sz="quarter" idx="18"/>
          </p:nvPr>
        </p:nvSpPr>
        <p:spPr>
          <a:xfrm>
            <a:off x="598566" y="2085976"/>
            <a:ext cx="3264993" cy="3823239"/>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8">
            <a:extLst>
              <a:ext uri="{FF2B5EF4-FFF2-40B4-BE49-F238E27FC236}">
                <a16:creationId xmlns:a16="http://schemas.microsoft.com/office/drawing/2014/main" id="{8883266E-FEEC-8CB1-4FAF-6EEB0858E410}"/>
              </a:ext>
            </a:extLst>
          </p:cNvPr>
          <p:cNvSpPr>
            <a:spLocks noGrp="1"/>
          </p:cNvSpPr>
          <p:nvPr>
            <p:ph sz="quarter" idx="31"/>
          </p:nvPr>
        </p:nvSpPr>
        <p:spPr>
          <a:xfrm>
            <a:off x="4490082" y="2085976"/>
            <a:ext cx="3264993" cy="3823239"/>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a:extLst>
              <a:ext uri="{FF2B5EF4-FFF2-40B4-BE49-F238E27FC236}">
                <a16:creationId xmlns:a16="http://schemas.microsoft.com/office/drawing/2014/main" id="{06CF91BA-0B9D-DBB8-52DE-BC65C125E384}"/>
              </a:ext>
            </a:extLst>
          </p:cNvPr>
          <p:cNvSpPr>
            <a:spLocks noGrp="1"/>
          </p:cNvSpPr>
          <p:nvPr>
            <p:ph sz="quarter" idx="32"/>
          </p:nvPr>
        </p:nvSpPr>
        <p:spPr>
          <a:xfrm>
            <a:off x="8349700" y="2085976"/>
            <a:ext cx="3264993" cy="3823239"/>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899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White 3 Column B">
    <p:bg>
      <p:bgPr>
        <a:solidFill>
          <a:srgbClr val="FFFFFF"/>
        </a:solidFill>
        <a:effectLst/>
      </p:bgPr>
    </p:bg>
    <p:spTree>
      <p:nvGrpSpPr>
        <p:cNvPr id="1" name=""/>
        <p:cNvGrpSpPr/>
        <p:nvPr/>
      </p:nvGrpSpPr>
      <p:grpSpPr>
        <a:xfrm>
          <a:off x="0" y="0"/>
          <a:ext cx="0" cy="0"/>
          <a:chOff x="0" y="0"/>
          <a:chExt cx="0" cy="0"/>
        </a:xfrm>
      </p:grpSpPr>
      <p:sp>
        <p:nvSpPr>
          <p:cNvPr id="7" name="Text Placeholder 22">
            <a:extLst>
              <a:ext uri="{FF2B5EF4-FFF2-40B4-BE49-F238E27FC236}">
                <a16:creationId xmlns:a16="http://schemas.microsoft.com/office/drawing/2014/main" id="{C825567C-DB0C-F875-E24B-019A3C8D574D}"/>
              </a:ext>
            </a:extLst>
          </p:cNvPr>
          <p:cNvSpPr>
            <a:spLocks noGrp="1"/>
          </p:cNvSpPr>
          <p:nvPr>
            <p:ph type="body" sz="quarter" idx="13" hasCustomPrompt="1"/>
          </p:nvPr>
        </p:nvSpPr>
        <p:spPr>
          <a:xfrm>
            <a:off x="598569" y="3401966"/>
            <a:ext cx="3249776" cy="597217"/>
          </a:xfrm>
          <a:prstGeom prst="rect">
            <a:avLst/>
          </a:prstGeom>
        </p:spPr>
        <p:txBody>
          <a:bodyPr lIns="0">
            <a:normAutofit/>
          </a:bodyPr>
          <a:lstStyle>
            <a:lvl1pPr marL="0" indent="0">
              <a:lnSpc>
                <a:spcPct val="110000"/>
              </a:lnSpc>
              <a:spcBef>
                <a:spcPts val="150"/>
              </a:spcBef>
              <a:spcAft>
                <a:spcPts val="150"/>
              </a:spcAft>
              <a:buNone/>
              <a:defRPr sz="1400" b="0" i="0">
                <a:solidFill>
                  <a:schemeClr val="accent2"/>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2" name="Picture Placeholder 3">
            <a:extLst>
              <a:ext uri="{FF2B5EF4-FFF2-40B4-BE49-F238E27FC236}">
                <a16:creationId xmlns:a16="http://schemas.microsoft.com/office/drawing/2014/main" id="{EBB2BEC9-2D73-37A5-F222-45F74C6307F8}"/>
              </a:ext>
            </a:extLst>
          </p:cNvPr>
          <p:cNvSpPr>
            <a:spLocks noGrp="1"/>
          </p:cNvSpPr>
          <p:nvPr>
            <p:ph type="pic" sz="quarter" idx="18" hasCustomPrompt="1"/>
          </p:nvPr>
        </p:nvSpPr>
        <p:spPr>
          <a:xfrm>
            <a:off x="0" y="0"/>
            <a:ext cx="12192001" cy="2407534"/>
          </a:xfrm>
          <a:prstGeom prst="rect">
            <a:avLst/>
          </a:prstGeom>
        </p:spPr>
        <p:txBody>
          <a:bodyPr anchor="ctr" anchorCtr="0">
            <a:normAutofit/>
          </a:bodyPr>
          <a:lstStyle>
            <a:lvl1pPr marL="0" indent="0" algn="ctr">
              <a:buNone/>
              <a:defRPr sz="16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r>
              <a:rPr lang="en-US"/>
              <a:t>Image</a:t>
            </a:r>
          </a:p>
        </p:txBody>
      </p:sp>
      <p:sp>
        <p:nvSpPr>
          <p:cNvPr id="9" name="Text Placeholder 22">
            <a:extLst>
              <a:ext uri="{FF2B5EF4-FFF2-40B4-BE49-F238E27FC236}">
                <a16:creationId xmlns:a16="http://schemas.microsoft.com/office/drawing/2014/main" id="{DB16A729-01F8-021D-9C2D-9CCAB38638F7}"/>
              </a:ext>
            </a:extLst>
          </p:cNvPr>
          <p:cNvSpPr>
            <a:spLocks noGrp="1"/>
          </p:cNvSpPr>
          <p:nvPr>
            <p:ph type="body" sz="quarter" idx="28" hasCustomPrompt="1"/>
          </p:nvPr>
        </p:nvSpPr>
        <p:spPr>
          <a:xfrm>
            <a:off x="4491870" y="3401966"/>
            <a:ext cx="3249776" cy="597217"/>
          </a:xfrm>
          <a:prstGeom prst="rect">
            <a:avLst/>
          </a:prstGeom>
        </p:spPr>
        <p:txBody>
          <a:bodyPr lIns="0">
            <a:normAutofit/>
          </a:bodyPr>
          <a:lstStyle>
            <a:lvl1pPr marL="0" indent="0">
              <a:lnSpc>
                <a:spcPct val="110000"/>
              </a:lnSpc>
              <a:spcBef>
                <a:spcPts val="150"/>
              </a:spcBef>
              <a:spcAft>
                <a:spcPts val="150"/>
              </a:spcAft>
              <a:buNone/>
              <a:defRPr sz="1400" b="0" i="0">
                <a:solidFill>
                  <a:schemeClr val="accent2"/>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2" name="Text Placeholder 22">
            <a:extLst>
              <a:ext uri="{FF2B5EF4-FFF2-40B4-BE49-F238E27FC236}">
                <a16:creationId xmlns:a16="http://schemas.microsoft.com/office/drawing/2014/main" id="{1DF98B2C-EC2B-2CB4-94CA-A68C2EE91251}"/>
              </a:ext>
            </a:extLst>
          </p:cNvPr>
          <p:cNvSpPr>
            <a:spLocks noGrp="1"/>
          </p:cNvSpPr>
          <p:nvPr>
            <p:ph type="body" sz="quarter" idx="30" hasCustomPrompt="1"/>
          </p:nvPr>
        </p:nvSpPr>
        <p:spPr>
          <a:xfrm>
            <a:off x="8369957" y="3401966"/>
            <a:ext cx="3249776" cy="597217"/>
          </a:xfrm>
          <a:prstGeom prst="rect">
            <a:avLst/>
          </a:prstGeom>
        </p:spPr>
        <p:txBody>
          <a:bodyPr lIns="0">
            <a:normAutofit/>
          </a:bodyPr>
          <a:lstStyle>
            <a:lvl1pPr marL="0" indent="0">
              <a:lnSpc>
                <a:spcPct val="110000"/>
              </a:lnSpc>
              <a:spcBef>
                <a:spcPts val="150"/>
              </a:spcBef>
              <a:spcAft>
                <a:spcPts val="150"/>
              </a:spcAft>
              <a:buNone/>
              <a:defRPr sz="1400" b="0" i="0">
                <a:solidFill>
                  <a:schemeClr val="accent2"/>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1" name="Text Placeholder 22">
            <a:extLst>
              <a:ext uri="{FF2B5EF4-FFF2-40B4-BE49-F238E27FC236}">
                <a16:creationId xmlns:a16="http://schemas.microsoft.com/office/drawing/2014/main" id="{BFD6F93F-6C25-5C33-2516-1B606C10D975}"/>
              </a:ext>
            </a:extLst>
          </p:cNvPr>
          <p:cNvSpPr>
            <a:spLocks noGrp="1"/>
          </p:cNvSpPr>
          <p:nvPr>
            <p:ph type="body" sz="quarter" idx="15" hasCustomPrompt="1"/>
          </p:nvPr>
        </p:nvSpPr>
        <p:spPr>
          <a:xfrm>
            <a:off x="598566" y="2764644"/>
            <a:ext cx="9622394"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Slide Number Placeholder 4">
            <a:extLst>
              <a:ext uri="{FF2B5EF4-FFF2-40B4-BE49-F238E27FC236}">
                <a16:creationId xmlns:a16="http://schemas.microsoft.com/office/drawing/2014/main" id="{A9AA6AF9-361B-B38E-BEC0-6046CFBCF094}"/>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pic>
        <p:nvPicPr>
          <p:cNvPr id="10" name="Picture 9">
            <a:extLst>
              <a:ext uri="{FF2B5EF4-FFF2-40B4-BE49-F238E27FC236}">
                <a16:creationId xmlns:a16="http://schemas.microsoft.com/office/drawing/2014/main" id="{2BDEFB72-0D17-C4E7-40AA-D8822468DB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8567" y="6179852"/>
            <a:ext cx="831850" cy="325735"/>
          </a:xfrm>
          <a:prstGeom prst="rect">
            <a:avLst/>
          </a:prstGeom>
        </p:spPr>
      </p:pic>
      <p:sp>
        <p:nvSpPr>
          <p:cNvPr id="4" name="Content Placeholder 8">
            <a:extLst>
              <a:ext uri="{FF2B5EF4-FFF2-40B4-BE49-F238E27FC236}">
                <a16:creationId xmlns:a16="http://schemas.microsoft.com/office/drawing/2014/main" id="{8B6BF6B6-4B8C-2A99-9C43-25FA4498876B}"/>
              </a:ext>
            </a:extLst>
          </p:cNvPr>
          <p:cNvSpPr>
            <a:spLocks noGrp="1"/>
          </p:cNvSpPr>
          <p:nvPr>
            <p:ph sz="quarter" idx="31"/>
          </p:nvPr>
        </p:nvSpPr>
        <p:spPr>
          <a:xfrm>
            <a:off x="598566" y="3999183"/>
            <a:ext cx="3264993" cy="1910032"/>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
        <p:nvSpPr>
          <p:cNvPr id="13" name="Content Placeholder 8">
            <a:extLst>
              <a:ext uri="{FF2B5EF4-FFF2-40B4-BE49-F238E27FC236}">
                <a16:creationId xmlns:a16="http://schemas.microsoft.com/office/drawing/2014/main" id="{25F6743C-CF4A-FF00-D3ED-B16096F651DF}"/>
              </a:ext>
            </a:extLst>
          </p:cNvPr>
          <p:cNvSpPr>
            <a:spLocks noGrp="1"/>
          </p:cNvSpPr>
          <p:nvPr>
            <p:ph sz="quarter" idx="32"/>
          </p:nvPr>
        </p:nvSpPr>
        <p:spPr>
          <a:xfrm>
            <a:off x="4490082" y="3999183"/>
            <a:ext cx="3264993" cy="1910032"/>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
        <p:nvSpPr>
          <p:cNvPr id="14" name="Content Placeholder 8">
            <a:extLst>
              <a:ext uri="{FF2B5EF4-FFF2-40B4-BE49-F238E27FC236}">
                <a16:creationId xmlns:a16="http://schemas.microsoft.com/office/drawing/2014/main" id="{A003B9A4-82FC-2AB1-3D22-6DF1A3D862F5}"/>
              </a:ext>
            </a:extLst>
          </p:cNvPr>
          <p:cNvSpPr>
            <a:spLocks noGrp="1"/>
          </p:cNvSpPr>
          <p:nvPr>
            <p:ph sz="quarter" idx="33"/>
          </p:nvPr>
        </p:nvSpPr>
        <p:spPr>
          <a:xfrm>
            <a:off x="8349700" y="3999183"/>
            <a:ext cx="3264993" cy="1910032"/>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181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4 Column B">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39B30D-C6F9-9736-C23B-1994534346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11" name="Text Placeholder 22">
            <a:extLst>
              <a:ext uri="{FF2B5EF4-FFF2-40B4-BE49-F238E27FC236}">
                <a16:creationId xmlns:a16="http://schemas.microsoft.com/office/drawing/2014/main" id="{BFD6F93F-6C25-5C33-2516-1B606C10D975}"/>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Text Placeholder 22">
            <a:extLst>
              <a:ext uri="{FF2B5EF4-FFF2-40B4-BE49-F238E27FC236}">
                <a16:creationId xmlns:a16="http://schemas.microsoft.com/office/drawing/2014/main" id="{C50AB0FA-C1ED-827E-D117-D8100BDE869C}"/>
              </a:ext>
            </a:extLst>
          </p:cNvPr>
          <p:cNvSpPr>
            <a:spLocks noGrp="1"/>
          </p:cNvSpPr>
          <p:nvPr>
            <p:ph type="body" sz="quarter" idx="13" hasCustomPrompt="1"/>
          </p:nvPr>
        </p:nvSpPr>
        <p:spPr>
          <a:xfrm>
            <a:off x="598569" y="1635229"/>
            <a:ext cx="2489580" cy="514427"/>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3" name="Text Placeholder 22">
            <a:extLst>
              <a:ext uri="{FF2B5EF4-FFF2-40B4-BE49-F238E27FC236}">
                <a16:creationId xmlns:a16="http://schemas.microsoft.com/office/drawing/2014/main" id="{B93B7FB7-EAAB-AB7E-B830-1D0DE3BF6428}"/>
              </a:ext>
            </a:extLst>
          </p:cNvPr>
          <p:cNvSpPr>
            <a:spLocks noGrp="1"/>
          </p:cNvSpPr>
          <p:nvPr>
            <p:ph type="body" sz="quarter" idx="28" hasCustomPrompt="1"/>
          </p:nvPr>
        </p:nvSpPr>
        <p:spPr>
          <a:xfrm>
            <a:off x="3389031" y="1635229"/>
            <a:ext cx="2489580" cy="514427"/>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4" name="Text Placeholder 22">
            <a:extLst>
              <a:ext uri="{FF2B5EF4-FFF2-40B4-BE49-F238E27FC236}">
                <a16:creationId xmlns:a16="http://schemas.microsoft.com/office/drawing/2014/main" id="{E9E169B3-6B74-64C0-F234-3C0D52FB32AD}"/>
              </a:ext>
            </a:extLst>
          </p:cNvPr>
          <p:cNvSpPr>
            <a:spLocks noGrp="1"/>
          </p:cNvSpPr>
          <p:nvPr>
            <p:ph type="body" sz="quarter" idx="30" hasCustomPrompt="1"/>
          </p:nvPr>
        </p:nvSpPr>
        <p:spPr>
          <a:xfrm>
            <a:off x="6246159" y="1635229"/>
            <a:ext cx="2489580" cy="514427"/>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5" name="Text Placeholder 22">
            <a:extLst>
              <a:ext uri="{FF2B5EF4-FFF2-40B4-BE49-F238E27FC236}">
                <a16:creationId xmlns:a16="http://schemas.microsoft.com/office/drawing/2014/main" id="{DB5691E1-CEF5-F43A-8B44-DCFA95AA3709}"/>
              </a:ext>
            </a:extLst>
          </p:cNvPr>
          <p:cNvSpPr>
            <a:spLocks noGrp="1"/>
          </p:cNvSpPr>
          <p:nvPr>
            <p:ph type="body" sz="quarter" idx="32" hasCustomPrompt="1"/>
          </p:nvPr>
        </p:nvSpPr>
        <p:spPr>
          <a:xfrm>
            <a:off x="9084239" y="1635229"/>
            <a:ext cx="2489580" cy="514427"/>
          </a:xfrm>
          <a:prstGeom prst="rect">
            <a:avLst/>
          </a:prstGeom>
        </p:spPr>
        <p:txBody>
          <a:bodyPr lIns="0">
            <a:normAutofit/>
          </a:bodyPr>
          <a:lstStyle>
            <a:lvl1pPr marL="0" indent="0">
              <a:lnSpc>
                <a:spcPct val="110000"/>
              </a:lnSpc>
              <a:spcBef>
                <a:spcPts val="150"/>
              </a:spcBef>
              <a:spcAft>
                <a:spcPts val="15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9" name="Slide Number Placeholder 4">
            <a:extLst>
              <a:ext uri="{FF2B5EF4-FFF2-40B4-BE49-F238E27FC236}">
                <a16:creationId xmlns:a16="http://schemas.microsoft.com/office/drawing/2014/main" id="{F3A1B3F8-C2F7-1ADB-7D19-A584913004F5}"/>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9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2" name="Content Placeholder 8">
            <a:extLst>
              <a:ext uri="{FF2B5EF4-FFF2-40B4-BE49-F238E27FC236}">
                <a16:creationId xmlns:a16="http://schemas.microsoft.com/office/drawing/2014/main" id="{A8B3F205-334A-B813-0551-EEA24ABC66F1}"/>
              </a:ext>
            </a:extLst>
          </p:cNvPr>
          <p:cNvSpPr>
            <a:spLocks noGrp="1"/>
          </p:cNvSpPr>
          <p:nvPr>
            <p:ph sz="quarter" idx="27"/>
          </p:nvPr>
        </p:nvSpPr>
        <p:spPr>
          <a:xfrm>
            <a:off x="598566" y="2149656"/>
            <a:ext cx="2489394" cy="3719516"/>
          </a:xfrm>
          <a:prstGeom prst="rect">
            <a:avLst/>
          </a:prstGeom>
        </p:spPr>
        <p:txBody>
          <a:bodyPr lIns="0"/>
          <a:lstStyle>
            <a:lvl1pPr marL="115083" indent="-11508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344453" indent="-10873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635000" indent="-117475">
              <a:lnSpc>
                <a:spcPct val="110000"/>
              </a:lnSpc>
              <a:spcBef>
                <a:spcPts val="300"/>
              </a:spcBef>
              <a:spcAft>
                <a:spcPts val="300"/>
              </a:spcAft>
              <a:buClr>
                <a:schemeClr val="accent1"/>
              </a:buClr>
              <a:buFont typeface="Arial" panose="020B0604020202020204" pitchFamily="34" charset="0"/>
              <a:buChar char="•"/>
              <a:tabLst/>
              <a:defRPr sz="1100" b="0" i="0">
                <a:latin typeface="ABM Sans" panose="02010303040201060303" pitchFamily="2" charset="77"/>
                <a:ea typeface="ABM Sans" panose="02010303040201060303" pitchFamily="2" charset="77"/>
                <a:cs typeface="ABM Sans" panose="02010303040201060303" pitchFamily="2" charset="77"/>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
        <p:nvSpPr>
          <p:cNvPr id="3" name="Content Placeholder 8">
            <a:extLst>
              <a:ext uri="{FF2B5EF4-FFF2-40B4-BE49-F238E27FC236}">
                <a16:creationId xmlns:a16="http://schemas.microsoft.com/office/drawing/2014/main" id="{6E2523BD-C3D7-CF74-A332-5BC5B275126D}"/>
              </a:ext>
            </a:extLst>
          </p:cNvPr>
          <p:cNvSpPr>
            <a:spLocks noGrp="1"/>
          </p:cNvSpPr>
          <p:nvPr>
            <p:ph sz="quarter" idx="37"/>
          </p:nvPr>
        </p:nvSpPr>
        <p:spPr>
          <a:xfrm>
            <a:off x="3373664" y="2149656"/>
            <a:ext cx="2489394" cy="3719516"/>
          </a:xfrm>
          <a:prstGeom prst="rect">
            <a:avLst/>
          </a:prstGeom>
        </p:spPr>
        <p:txBody>
          <a:bodyPr lIns="0"/>
          <a:lstStyle>
            <a:lvl1pPr marL="115083" indent="-11508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344453" indent="-10873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635000" indent="-117475">
              <a:lnSpc>
                <a:spcPct val="110000"/>
              </a:lnSpc>
              <a:spcBef>
                <a:spcPts val="300"/>
              </a:spcBef>
              <a:spcAft>
                <a:spcPts val="300"/>
              </a:spcAft>
              <a:buClr>
                <a:schemeClr val="accent1"/>
              </a:buClr>
              <a:buFont typeface="Arial" panose="020B0604020202020204" pitchFamily="34" charset="0"/>
              <a:buChar char="•"/>
              <a:tabLst/>
              <a:defRPr sz="1100" b="0" i="0">
                <a:latin typeface="ABM Sans" panose="02010303040201060303" pitchFamily="2" charset="77"/>
                <a:ea typeface="ABM Sans" panose="02010303040201060303" pitchFamily="2" charset="77"/>
                <a:cs typeface="ABM Sans" panose="02010303040201060303" pitchFamily="2" charset="77"/>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
        <p:nvSpPr>
          <p:cNvPr id="5" name="Content Placeholder 8">
            <a:extLst>
              <a:ext uri="{FF2B5EF4-FFF2-40B4-BE49-F238E27FC236}">
                <a16:creationId xmlns:a16="http://schemas.microsoft.com/office/drawing/2014/main" id="{F2930608-B17B-5241-2C97-69200BF7745D}"/>
              </a:ext>
            </a:extLst>
          </p:cNvPr>
          <p:cNvSpPr>
            <a:spLocks noGrp="1"/>
          </p:cNvSpPr>
          <p:nvPr>
            <p:ph sz="quarter" idx="38"/>
          </p:nvPr>
        </p:nvSpPr>
        <p:spPr>
          <a:xfrm>
            <a:off x="6223189" y="2149656"/>
            <a:ext cx="2489394" cy="3719516"/>
          </a:xfrm>
          <a:prstGeom prst="rect">
            <a:avLst/>
          </a:prstGeom>
        </p:spPr>
        <p:txBody>
          <a:bodyPr lIns="0"/>
          <a:lstStyle>
            <a:lvl1pPr marL="115083" indent="-11508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344453" indent="-10873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635000" indent="-117475">
              <a:lnSpc>
                <a:spcPct val="110000"/>
              </a:lnSpc>
              <a:spcBef>
                <a:spcPts val="300"/>
              </a:spcBef>
              <a:spcAft>
                <a:spcPts val="300"/>
              </a:spcAft>
              <a:buClr>
                <a:schemeClr val="accent1"/>
              </a:buClr>
              <a:buFont typeface="Arial" panose="020B0604020202020204" pitchFamily="34" charset="0"/>
              <a:buChar char="•"/>
              <a:tabLst/>
              <a:defRPr sz="1100" b="0" i="0">
                <a:latin typeface="ABM Sans" panose="02010303040201060303" pitchFamily="2" charset="77"/>
                <a:ea typeface="ABM Sans" panose="02010303040201060303" pitchFamily="2" charset="77"/>
                <a:cs typeface="ABM Sans" panose="02010303040201060303" pitchFamily="2" charset="77"/>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
        <p:nvSpPr>
          <p:cNvPr id="7" name="Content Placeholder 8">
            <a:extLst>
              <a:ext uri="{FF2B5EF4-FFF2-40B4-BE49-F238E27FC236}">
                <a16:creationId xmlns:a16="http://schemas.microsoft.com/office/drawing/2014/main" id="{59FE5BB0-6018-BF4A-E00D-D553648813FF}"/>
              </a:ext>
            </a:extLst>
          </p:cNvPr>
          <p:cNvSpPr>
            <a:spLocks noGrp="1"/>
          </p:cNvSpPr>
          <p:nvPr>
            <p:ph sz="quarter" idx="39"/>
          </p:nvPr>
        </p:nvSpPr>
        <p:spPr>
          <a:xfrm>
            <a:off x="9072715" y="2149656"/>
            <a:ext cx="2489394" cy="3719516"/>
          </a:xfrm>
          <a:prstGeom prst="rect">
            <a:avLst/>
          </a:prstGeom>
        </p:spPr>
        <p:txBody>
          <a:bodyPr lIns="0"/>
          <a:lstStyle>
            <a:lvl1pPr marL="115083" indent="-11508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344453" indent="-108733">
              <a:lnSpc>
                <a:spcPct val="110000"/>
              </a:lnSpc>
              <a:spcBef>
                <a:spcPts val="300"/>
              </a:spcBef>
              <a:spcAft>
                <a:spcPts val="300"/>
              </a:spcAft>
              <a:buClr>
                <a:schemeClr val="accent1"/>
              </a:buClr>
              <a:buFont typeface="Arial" panose="020B0604020202020204" pitchFamily="34" charset="0"/>
              <a:buChar char="•"/>
              <a:tabLst/>
              <a:defRPr sz="11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635000" indent="-117475">
              <a:lnSpc>
                <a:spcPct val="110000"/>
              </a:lnSpc>
              <a:spcBef>
                <a:spcPts val="300"/>
              </a:spcBef>
              <a:spcAft>
                <a:spcPts val="300"/>
              </a:spcAft>
              <a:buClr>
                <a:schemeClr val="accent1"/>
              </a:buClr>
              <a:buFont typeface="Arial" panose="020B0604020202020204" pitchFamily="34" charset="0"/>
              <a:buChar char="•"/>
              <a:tabLst/>
              <a:defRPr sz="1100" b="0" i="0">
                <a:latin typeface="ABM Sans" panose="02010303040201060303" pitchFamily="2" charset="77"/>
                <a:ea typeface="ABM Sans" panose="02010303040201060303" pitchFamily="2" charset="77"/>
                <a:cs typeface="ABM Sans" panose="02010303040201060303" pitchFamily="2" charset="77"/>
              </a:defRPr>
            </a:lvl3pPr>
            <a:lvl4pPr marL="1550833" indent="-179370">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buFont typeface="Arial" panose="020B0604020202020204" pitchFamily="34" charset="0"/>
              <a:buChar char="•"/>
              <a:tabLst/>
              <a:defRPr sz="1400" b="0" i="0">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0766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eft Image Right Text">
    <p:bg>
      <p:bgPr>
        <a:solidFill>
          <a:srgbClr val="FFFFFF"/>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3A8FF8A-7F0A-7CB1-BC7B-3B8194580646}"/>
              </a:ext>
            </a:extLst>
          </p:cNvPr>
          <p:cNvSpPr>
            <a:spLocks noGrp="1"/>
          </p:cNvSpPr>
          <p:nvPr>
            <p:ph type="pic" sz="quarter" idx="16" hasCustomPrompt="1"/>
          </p:nvPr>
        </p:nvSpPr>
        <p:spPr>
          <a:xfrm>
            <a:off x="0" y="0"/>
            <a:ext cx="4068268" cy="6858000"/>
          </a:xfrm>
          <a:prstGeom prst="rect">
            <a:avLst/>
          </a:prstGeom>
        </p:spPr>
        <p:txBody>
          <a:bodyPr anchor="ctr" anchorCtr="0">
            <a:normAutofit/>
          </a:bodyPr>
          <a:lstStyle>
            <a:lvl1pPr marL="0" indent="0" algn="ctr">
              <a:buNone/>
              <a:defRPr sz="18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r>
              <a:rPr lang="en-US"/>
              <a:t>Image</a:t>
            </a:r>
          </a:p>
        </p:txBody>
      </p:sp>
      <p:pic>
        <p:nvPicPr>
          <p:cNvPr id="2" name="Picture 1">
            <a:extLst>
              <a:ext uri="{FF2B5EF4-FFF2-40B4-BE49-F238E27FC236}">
                <a16:creationId xmlns:a16="http://schemas.microsoft.com/office/drawing/2014/main" id="{B96DAB78-3E4D-DBED-B5E4-791EF9A4D0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5" name="Text Placeholder 22">
            <a:extLst>
              <a:ext uri="{FF2B5EF4-FFF2-40B4-BE49-F238E27FC236}">
                <a16:creationId xmlns:a16="http://schemas.microsoft.com/office/drawing/2014/main" id="{87A2506F-57E4-EF9E-F27C-699CC58C51CA}"/>
              </a:ext>
            </a:extLst>
          </p:cNvPr>
          <p:cNvSpPr>
            <a:spLocks noGrp="1"/>
          </p:cNvSpPr>
          <p:nvPr>
            <p:ph type="body" sz="quarter" idx="15" hasCustomPrompt="1"/>
          </p:nvPr>
        </p:nvSpPr>
        <p:spPr>
          <a:xfrm>
            <a:off x="4844785" y="1486146"/>
            <a:ext cx="6453116"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0" name="Slide Number Placeholder 4">
            <a:extLst>
              <a:ext uri="{FF2B5EF4-FFF2-40B4-BE49-F238E27FC236}">
                <a16:creationId xmlns:a16="http://schemas.microsoft.com/office/drawing/2014/main" id="{31DF1C18-FED2-D4C6-33EF-8D82331A2F2C}"/>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3" name="Content Placeholder 8">
            <a:extLst>
              <a:ext uri="{FF2B5EF4-FFF2-40B4-BE49-F238E27FC236}">
                <a16:creationId xmlns:a16="http://schemas.microsoft.com/office/drawing/2014/main" id="{A24B3D14-8B3D-136C-2C5D-130832F7E62D}"/>
              </a:ext>
            </a:extLst>
          </p:cNvPr>
          <p:cNvSpPr>
            <a:spLocks noGrp="1"/>
          </p:cNvSpPr>
          <p:nvPr>
            <p:ph sz="quarter" idx="18"/>
          </p:nvPr>
        </p:nvSpPr>
        <p:spPr>
          <a:xfrm>
            <a:off x="4844784" y="2083981"/>
            <a:ext cx="6453115" cy="35193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107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Left Text Right Image">
    <p:bg>
      <p:bgPr>
        <a:solidFill>
          <a:srgbClr val="FFFFFF"/>
        </a:solidFill>
        <a:effectLst/>
      </p:bgPr>
    </p:bg>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E18D19CB-FC89-5BFC-1D6E-6EEB155A82E1}"/>
              </a:ext>
            </a:extLst>
          </p:cNvPr>
          <p:cNvSpPr>
            <a:spLocks noGrp="1"/>
          </p:cNvSpPr>
          <p:nvPr>
            <p:ph type="pic" sz="quarter" idx="18" hasCustomPrompt="1"/>
          </p:nvPr>
        </p:nvSpPr>
        <p:spPr>
          <a:xfrm>
            <a:off x="8150906" y="0"/>
            <a:ext cx="4041095" cy="6858000"/>
          </a:xfrm>
          <a:prstGeom prst="rect">
            <a:avLst/>
          </a:prstGeom>
        </p:spPr>
        <p:txBody>
          <a:bodyPr anchor="ctr" anchorCtr="0">
            <a:normAutofit/>
          </a:bodyPr>
          <a:lstStyle>
            <a:lvl1pPr marL="0" indent="0" algn="ctr">
              <a:buNone/>
              <a:defRPr sz="18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r>
              <a:rPr lang="en-US"/>
              <a:t>Image</a:t>
            </a:r>
          </a:p>
        </p:txBody>
      </p:sp>
      <p:pic>
        <p:nvPicPr>
          <p:cNvPr id="4" name="Picture 3">
            <a:extLst>
              <a:ext uri="{FF2B5EF4-FFF2-40B4-BE49-F238E27FC236}">
                <a16:creationId xmlns:a16="http://schemas.microsoft.com/office/drawing/2014/main" id="{A0A31C13-0E50-FCBF-2254-A8B04AAC9F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8567" y="6179852"/>
            <a:ext cx="831850" cy="325735"/>
          </a:xfrm>
          <a:prstGeom prst="rect">
            <a:avLst/>
          </a:prstGeom>
        </p:spPr>
      </p:pic>
      <p:sp>
        <p:nvSpPr>
          <p:cNvPr id="7" name="Text Placeholder 22">
            <a:extLst>
              <a:ext uri="{FF2B5EF4-FFF2-40B4-BE49-F238E27FC236}">
                <a16:creationId xmlns:a16="http://schemas.microsoft.com/office/drawing/2014/main" id="{E9F764C0-FB6D-2140-F9B9-D270338A4019}"/>
              </a:ext>
            </a:extLst>
          </p:cNvPr>
          <p:cNvSpPr>
            <a:spLocks noGrp="1"/>
          </p:cNvSpPr>
          <p:nvPr>
            <p:ph type="body" sz="quarter" idx="13" hasCustomPrompt="1"/>
          </p:nvPr>
        </p:nvSpPr>
        <p:spPr>
          <a:xfrm>
            <a:off x="598569" y="1358825"/>
            <a:ext cx="6758539"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 name="Text Placeholder 22">
            <a:extLst>
              <a:ext uri="{FF2B5EF4-FFF2-40B4-BE49-F238E27FC236}">
                <a16:creationId xmlns:a16="http://schemas.microsoft.com/office/drawing/2014/main" id="{6793062E-4435-D77C-CDE0-49EB8E24000E}"/>
              </a:ext>
            </a:extLst>
          </p:cNvPr>
          <p:cNvSpPr>
            <a:spLocks noGrp="1"/>
          </p:cNvSpPr>
          <p:nvPr>
            <p:ph type="body" sz="quarter" idx="15" hasCustomPrompt="1"/>
          </p:nvPr>
        </p:nvSpPr>
        <p:spPr>
          <a:xfrm>
            <a:off x="598566" y="346458"/>
            <a:ext cx="6953773"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 name="Content Placeholder 8">
            <a:extLst>
              <a:ext uri="{FF2B5EF4-FFF2-40B4-BE49-F238E27FC236}">
                <a16:creationId xmlns:a16="http://schemas.microsoft.com/office/drawing/2014/main" id="{33BBF682-C87D-F9C5-AF50-F2DBA83B0A94}"/>
              </a:ext>
            </a:extLst>
          </p:cNvPr>
          <p:cNvSpPr>
            <a:spLocks noGrp="1"/>
          </p:cNvSpPr>
          <p:nvPr>
            <p:ph sz="quarter" idx="19"/>
          </p:nvPr>
        </p:nvSpPr>
        <p:spPr>
          <a:xfrm>
            <a:off x="598566" y="1915784"/>
            <a:ext cx="6758539" cy="35193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6382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 Icons">
    <p:bg>
      <p:bgPr>
        <a:gradFill>
          <a:gsLst>
            <a:gs pos="0">
              <a:schemeClr val="accent2"/>
            </a:gs>
            <a:gs pos="99000">
              <a:schemeClr val="accent1"/>
            </a:gs>
          </a:gsLst>
          <a:lin ang="3000000" scaled="0"/>
        </a:gradFill>
        <a:effectLst/>
      </p:bgPr>
    </p:bg>
    <p:spTree>
      <p:nvGrpSpPr>
        <p:cNvPr id="1" name=""/>
        <p:cNvGrpSpPr/>
        <p:nvPr/>
      </p:nvGrpSpPr>
      <p:grpSpPr>
        <a:xfrm>
          <a:off x="0" y="0"/>
          <a:ext cx="0" cy="0"/>
          <a:chOff x="0" y="0"/>
          <a:chExt cx="0" cy="0"/>
        </a:xfrm>
      </p:grpSpPr>
      <p:sp>
        <p:nvSpPr>
          <p:cNvPr id="15" name="Text Placeholder 17">
            <a:extLst>
              <a:ext uri="{FF2B5EF4-FFF2-40B4-BE49-F238E27FC236}">
                <a16:creationId xmlns:a16="http://schemas.microsoft.com/office/drawing/2014/main" id="{E2535F57-3ADD-500A-2814-3EBC87C3674C}"/>
              </a:ext>
            </a:extLst>
          </p:cNvPr>
          <p:cNvSpPr>
            <a:spLocks noGrp="1"/>
          </p:cNvSpPr>
          <p:nvPr>
            <p:ph type="body" sz="quarter" idx="14"/>
          </p:nvPr>
        </p:nvSpPr>
        <p:spPr>
          <a:xfrm>
            <a:off x="710677" y="2968993"/>
            <a:ext cx="3240360" cy="677975"/>
          </a:xfrm>
          <a:prstGeom prst="rect">
            <a:avLst/>
          </a:prstGeom>
        </p:spPr>
        <p:txBody>
          <a:bodyPr anchor="ctr" anchorCtr="0">
            <a:noAutofit/>
          </a:bodyPr>
          <a:lstStyle>
            <a:lvl1pPr marL="0" indent="0" algn="ctr">
              <a:lnSpc>
                <a:spcPct val="110000"/>
              </a:lnSpc>
              <a:spcBef>
                <a:spcPts val="300"/>
              </a:spcBef>
              <a:spcAft>
                <a:spcPts val="300"/>
              </a:spcAft>
              <a:buNone/>
              <a:defRPr sz="18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Click to edit Master text styles</a:t>
            </a:r>
          </a:p>
        </p:txBody>
      </p:sp>
      <p:sp>
        <p:nvSpPr>
          <p:cNvPr id="16" name="Text Placeholder 22">
            <a:extLst>
              <a:ext uri="{FF2B5EF4-FFF2-40B4-BE49-F238E27FC236}">
                <a16:creationId xmlns:a16="http://schemas.microsoft.com/office/drawing/2014/main" id="{4F7761D9-C8C1-9AA5-66FF-5BDEF37EAD6E}"/>
              </a:ext>
            </a:extLst>
          </p:cNvPr>
          <p:cNvSpPr>
            <a:spLocks noGrp="1"/>
          </p:cNvSpPr>
          <p:nvPr>
            <p:ph type="body" sz="quarter" idx="15" hasCustomPrompt="1"/>
          </p:nvPr>
        </p:nvSpPr>
        <p:spPr>
          <a:xfrm>
            <a:off x="710676" y="3743305"/>
            <a:ext cx="3240360" cy="1800245"/>
          </a:xfrm>
          <a:prstGeom prst="rect">
            <a:avLst/>
          </a:prstGeom>
        </p:spPr>
        <p:txBody>
          <a:bodyPr>
            <a:normAutofit/>
          </a:bodyPr>
          <a:lstStyle>
            <a:lvl1pPr marL="0" indent="0" algn="ctr">
              <a:lnSpc>
                <a:spcPct val="110000"/>
              </a:lnSpc>
              <a:spcBef>
                <a:spcPts val="300"/>
              </a:spcBef>
              <a:spcAft>
                <a:spcPts val="300"/>
              </a:spcAft>
              <a:buNone/>
              <a:defRPr sz="11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Body Copy Area</a:t>
            </a:r>
          </a:p>
        </p:txBody>
      </p:sp>
      <p:sp>
        <p:nvSpPr>
          <p:cNvPr id="17" name="Text Placeholder 17">
            <a:extLst>
              <a:ext uri="{FF2B5EF4-FFF2-40B4-BE49-F238E27FC236}">
                <a16:creationId xmlns:a16="http://schemas.microsoft.com/office/drawing/2014/main" id="{4D3167B9-562B-B54E-F202-0F5F75A697B0}"/>
              </a:ext>
            </a:extLst>
          </p:cNvPr>
          <p:cNvSpPr>
            <a:spLocks noGrp="1"/>
          </p:cNvSpPr>
          <p:nvPr>
            <p:ph type="body" sz="quarter" idx="17"/>
          </p:nvPr>
        </p:nvSpPr>
        <p:spPr>
          <a:xfrm>
            <a:off x="4406377" y="2968993"/>
            <a:ext cx="3240360" cy="677975"/>
          </a:xfrm>
          <a:prstGeom prst="rect">
            <a:avLst/>
          </a:prstGeom>
        </p:spPr>
        <p:txBody>
          <a:bodyPr anchor="ctr" anchorCtr="0">
            <a:noAutofit/>
          </a:bodyPr>
          <a:lstStyle>
            <a:lvl1pPr marL="0" indent="0" algn="ctr">
              <a:lnSpc>
                <a:spcPct val="110000"/>
              </a:lnSpc>
              <a:spcBef>
                <a:spcPts val="300"/>
              </a:spcBef>
              <a:spcAft>
                <a:spcPts val="300"/>
              </a:spcAft>
              <a:buNone/>
              <a:defRPr sz="18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Click to edit Master text styles</a:t>
            </a:r>
          </a:p>
        </p:txBody>
      </p:sp>
      <p:sp>
        <p:nvSpPr>
          <p:cNvPr id="18" name="Text Placeholder 22">
            <a:extLst>
              <a:ext uri="{FF2B5EF4-FFF2-40B4-BE49-F238E27FC236}">
                <a16:creationId xmlns:a16="http://schemas.microsoft.com/office/drawing/2014/main" id="{995C0821-5410-C19E-9062-7EAE9690EA30}"/>
              </a:ext>
            </a:extLst>
          </p:cNvPr>
          <p:cNvSpPr>
            <a:spLocks noGrp="1"/>
          </p:cNvSpPr>
          <p:nvPr>
            <p:ph type="body" sz="quarter" idx="18" hasCustomPrompt="1"/>
          </p:nvPr>
        </p:nvSpPr>
        <p:spPr>
          <a:xfrm>
            <a:off x="4406376" y="3743305"/>
            <a:ext cx="3240360" cy="1800245"/>
          </a:xfrm>
          <a:prstGeom prst="rect">
            <a:avLst/>
          </a:prstGeom>
        </p:spPr>
        <p:txBody>
          <a:bodyPr>
            <a:normAutofit/>
          </a:bodyPr>
          <a:lstStyle>
            <a:lvl1pPr marL="0" indent="0" algn="ctr">
              <a:lnSpc>
                <a:spcPct val="110000"/>
              </a:lnSpc>
              <a:spcBef>
                <a:spcPts val="300"/>
              </a:spcBef>
              <a:spcAft>
                <a:spcPts val="300"/>
              </a:spcAft>
              <a:buNone/>
              <a:defRPr sz="11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Body Copy Area</a:t>
            </a:r>
          </a:p>
        </p:txBody>
      </p:sp>
      <p:sp>
        <p:nvSpPr>
          <p:cNvPr id="19" name="Text Placeholder 17">
            <a:extLst>
              <a:ext uri="{FF2B5EF4-FFF2-40B4-BE49-F238E27FC236}">
                <a16:creationId xmlns:a16="http://schemas.microsoft.com/office/drawing/2014/main" id="{01556B80-3829-AA10-01B7-4543C0E0EB46}"/>
              </a:ext>
            </a:extLst>
          </p:cNvPr>
          <p:cNvSpPr>
            <a:spLocks noGrp="1"/>
          </p:cNvSpPr>
          <p:nvPr>
            <p:ph type="body" sz="quarter" idx="19"/>
          </p:nvPr>
        </p:nvSpPr>
        <p:spPr>
          <a:xfrm>
            <a:off x="8076677" y="2968993"/>
            <a:ext cx="3240360" cy="677975"/>
          </a:xfrm>
          <a:prstGeom prst="rect">
            <a:avLst/>
          </a:prstGeom>
        </p:spPr>
        <p:txBody>
          <a:bodyPr anchor="ctr" anchorCtr="0">
            <a:noAutofit/>
          </a:bodyPr>
          <a:lstStyle>
            <a:lvl1pPr marL="0" indent="0" algn="ctr">
              <a:lnSpc>
                <a:spcPct val="110000"/>
              </a:lnSpc>
              <a:spcBef>
                <a:spcPts val="300"/>
              </a:spcBef>
              <a:spcAft>
                <a:spcPts val="300"/>
              </a:spcAft>
              <a:buNone/>
              <a:defRPr sz="18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Click to edit Master text styles</a:t>
            </a:r>
          </a:p>
        </p:txBody>
      </p:sp>
      <p:sp>
        <p:nvSpPr>
          <p:cNvPr id="20" name="Text Placeholder 22">
            <a:extLst>
              <a:ext uri="{FF2B5EF4-FFF2-40B4-BE49-F238E27FC236}">
                <a16:creationId xmlns:a16="http://schemas.microsoft.com/office/drawing/2014/main" id="{4C93F5FA-42DD-B8E1-0D9F-A3F635604E94}"/>
              </a:ext>
            </a:extLst>
          </p:cNvPr>
          <p:cNvSpPr>
            <a:spLocks noGrp="1"/>
          </p:cNvSpPr>
          <p:nvPr>
            <p:ph type="body" sz="quarter" idx="20" hasCustomPrompt="1"/>
          </p:nvPr>
        </p:nvSpPr>
        <p:spPr>
          <a:xfrm>
            <a:off x="8076676" y="3743305"/>
            <a:ext cx="3240360" cy="1800245"/>
          </a:xfrm>
          <a:prstGeom prst="rect">
            <a:avLst/>
          </a:prstGeom>
        </p:spPr>
        <p:txBody>
          <a:bodyPr>
            <a:normAutofit/>
          </a:bodyPr>
          <a:lstStyle>
            <a:lvl1pPr marL="0" indent="0" algn="ctr">
              <a:lnSpc>
                <a:spcPct val="110000"/>
              </a:lnSpc>
              <a:spcBef>
                <a:spcPts val="300"/>
              </a:spcBef>
              <a:spcAft>
                <a:spcPts val="300"/>
              </a:spcAft>
              <a:buNone/>
              <a:defRPr sz="11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Body Copy Area</a:t>
            </a:r>
          </a:p>
        </p:txBody>
      </p:sp>
      <p:sp>
        <p:nvSpPr>
          <p:cNvPr id="4" name="Picture Placeholder 3">
            <a:extLst>
              <a:ext uri="{FF2B5EF4-FFF2-40B4-BE49-F238E27FC236}">
                <a16:creationId xmlns:a16="http://schemas.microsoft.com/office/drawing/2014/main" id="{1708F8E8-6AA3-A813-9BBF-33B9963980FC}"/>
              </a:ext>
            </a:extLst>
          </p:cNvPr>
          <p:cNvSpPr>
            <a:spLocks noGrp="1"/>
          </p:cNvSpPr>
          <p:nvPr>
            <p:ph type="pic" sz="quarter" idx="23" hasCustomPrompt="1"/>
          </p:nvPr>
        </p:nvSpPr>
        <p:spPr>
          <a:xfrm>
            <a:off x="1851457" y="1788163"/>
            <a:ext cx="976833" cy="976833"/>
          </a:xfrm>
          <a:prstGeom prst="rect">
            <a:avLst/>
          </a:prstGeom>
        </p:spPr>
        <p:txBody>
          <a:bodyPr anchor="ctr" anchorCtr="0">
            <a:normAutofit/>
          </a:bodyPr>
          <a:lstStyle>
            <a:lvl1pPr marL="0" indent="0" algn="ctr">
              <a:buNone/>
              <a:defRPr sz="1800">
                <a:solidFill>
                  <a:schemeClr val="bg1"/>
                </a:solidFill>
              </a:defRPr>
            </a:lvl1pPr>
          </a:lstStyle>
          <a:p>
            <a:r>
              <a:rPr lang="en-US"/>
              <a:t>Icon</a:t>
            </a:r>
          </a:p>
        </p:txBody>
      </p:sp>
      <p:sp>
        <p:nvSpPr>
          <p:cNvPr id="3" name="Picture Placeholder 3">
            <a:extLst>
              <a:ext uri="{FF2B5EF4-FFF2-40B4-BE49-F238E27FC236}">
                <a16:creationId xmlns:a16="http://schemas.microsoft.com/office/drawing/2014/main" id="{C273EF93-1FD7-1982-9039-58FF875F4A08}"/>
              </a:ext>
            </a:extLst>
          </p:cNvPr>
          <p:cNvSpPr>
            <a:spLocks noGrp="1"/>
          </p:cNvSpPr>
          <p:nvPr>
            <p:ph type="pic" sz="quarter" idx="24" hasCustomPrompt="1"/>
          </p:nvPr>
        </p:nvSpPr>
        <p:spPr>
          <a:xfrm>
            <a:off x="5539539" y="1788163"/>
            <a:ext cx="976833" cy="976833"/>
          </a:xfrm>
          <a:prstGeom prst="rect">
            <a:avLst/>
          </a:prstGeom>
        </p:spPr>
        <p:txBody>
          <a:bodyPr anchor="ctr" anchorCtr="0">
            <a:normAutofit/>
          </a:bodyPr>
          <a:lstStyle>
            <a:lvl1pPr marL="0" indent="0" algn="ctr">
              <a:buNone/>
              <a:defRPr sz="1800">
                <a:solidFill>
                  <a:schemeClr val="bg1"/>
                </a:solidFill>
              </a:defRPr>
            </a:lvl1pPr>
          </a:lstStyle>
          <a:p>
            <a:r>
              <a:rPr lang="en-US"/>
              <a:t>Icon</a:t>
            </a:r>
          </a:p>
        </p:txBody>
      </p:sp>
      <p:sp>
        <p:nvSpPr>
          <p:cNvPr id="5" name="Picture Placeholder 3">
            <a:extLst>
              <a:ext uri="{FF2B5EF4-FFF2-40B4-BE49-F238E27FC236}">
                <a16:creationId xmlns:a16="http://schemas.microsoft.com/office/drawing/2014/main" id="{69FA8F74-8529-6765-A602-56D092426983}"/>
              </a:ext>
            </a:extLst>
          </p:cNvPr>
          <p:cNvSpPr>
            <a:spLocks noGrp="1"/>
          </p:cNvSpPr>
          <p:nvPr>
            <p:ph type="pic" sz="quarter" idx="25" hasCustomPrompt="1"/>
          </p:nvPr>
        </p:nvSpPr>
        <p:spPr>
          <a:xfrm>
            <a:off x="9207299" y="1788163"/>
            <a:ext cx="976833" cy="976833"/>
          </a:xfrm>
          <a:prstGeom prst="rect">
            <a:avLst/>
          </a:prstGeom>
        </p:spPr>
        <p:txBody>
          <a:bodyPr anchor="ctr" anchorCtr="0">
            <a:normAutofit/>
          </a:bodyPr>
          <a:lstStyle>
            <a:lvl1pPr marL="0" indent="0" algn="ctr">
              <a:buNone/>
              <a:defRPr sz="1800">
                <a:solidFill>
                  <a:schemeClr val="bg1"/>
                </a:solidFill>
              </a:defRPr>
            </a:lvl1pPr>
          </a:lstStyle>
          <a:p>
            <a:r>
              <a:rPr lang="en-US"/>
              <a:t>Icon</a:t>
            </a:r>
          </a:p>
        </p:txBody>
      </p:sp>
      <p:pic>
        <p:nvPicPr>
          <p:cNvPr id="11" name="Picture 10">
            <a:extLst>
              <a:ext uri="{FF2B5EF4-FFF2-40B4-BE49-F238E27FC236}">
                <a16:creationId xmlns:a16="http://schemas.microsoft.com/office/drawing/2014/main" id="{8EB1852E-D01B-F1C6-B48A-6147EDC7BE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6" name="Slide Number Placeholder 4">
            <a:extLst>
              <a:ext uri="{FF2B5EF4-FFF2-40B4-BE49-F238E27FC236}">
                <a16:creationId xmlns:a16="http://schemas.microsoft.com/office/drawing/2014/main" id="{14F783D9-96C9-4D05-80E8-2AD3DFE592D5}"/>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rgbClr val="FFFFFF"/>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rgbClr val="FFFFFF"/>
              </a:solidFill>
              <a:latin typeface="ABM Sans" panose="02010303040201060303" pitchFamily="2" charset="77"/>
              <a:ea typeface="ABM Sans" panose="02010303040201060303" pitchFamily="2" charset="77"/>
              <a:cs typeface="ABM Sans Regular" panose="02010303040201060303" pitchFamily="2" charset="0"/>
            </a:endParaRPr>
          </a:p>
        </p:txBody>
      </p:sp>
    </p:spTree>
    <p:extLst>
      <p:ext uri="{BB962C8B-B14F-4D97-AF65-F5344CB8AC3E}">
        <p14:creationId xmlns:p14="http://schemas.microsoft.com/office/powerpoint/2010/main" val="1514095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sp>
        <p:nvSpPr>
          <p:cNvPr id="13" name="Text Placeholder 17">
            <a:extLst>
              <a:ext uri="{FF2B5EF4-FFF2-40B4-BE49-F238E27FC236}">
                <a16:creationId xmlns:a16="http://schemas.microsoft.com/office/drawing/2014/main" id="{94F6B458-EC8E-A1AF-B825-CCCC8B278BEB}"/>
              </a:ext>
            </a:extLst>
          </p:cNvPr>
          <p:cNvSpPr>
            <a:spLocks noGrp="1"/>
          </p:cNvSpPr>
          <p:nvPr>
            <p:ph type="body" sz="quarter" idx="18" hasCustomPrompt="1"/>
          </p:nvPr>
        </p:nvSpPr>
        <p:spPr>
          <a:xfrm>
            <a:off x="668420" y="2709657"/>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14" name="Text Placeholder 22">
            <a:extLst>
              <a:ext uri="{FF2B5EF4-FFF2-40B4-BE49-F238E27FC236}">
                <a16:creationId xmlns:a16="http://schemas.microsoft.com/office/drawing/2014/main" id="{1C4DFE05-9C32-5704-A9B0-69BA41C3D823}"/>
              </a:ext>
            </a:extLst>
          </p:cNvPr>
          <p:cNvSpPr>
            <a:spLocks noGrp="1"/>
          </p:cNvSpPr>
          <p:nvPr>
            <p:ph type="body" sz="quarter" idx="19" hasCustomPrompt="1"/>
          </p:nvPr>
        </p:nvSpPr>
        <p:spPr>
          <a:xfrm>
            <a:off x="668418" y="3057957"/>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9" name="Picture Placeholder 8">
            <a:extLst>
              <a:ext uri="{FF2B5EF4-FFF2-40B4-BE49-F238E27FC236}">
                <a16:creationId xmlns:a16="http://schemas.microsoft.com/office/drawing/2014/main" id="{380C90B5-BEDB-C312-4DE6-4E0F0510CADF}"/>
              </a:ext>
            </a:extLst>
          </p:cNvPr>
          <p:cNvSpPr>
            <a:spLocks noGrp="1"/>
          </p:cNvSpPr>
          <p:nvPr>
            <p:ph type="pic" sz="quarter" idx="20"/>
          </p:nvPr>
        </p:nvSpPr>
        <p:spPr>
          <a:xfrm>
            <a:off x="668418" y="13050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51" name="Text Placeholder 17">
            <a:extLst>
              <a:ext uri="{FF2B5EF4-FFF2-40B4-BE49-F238E27FC236}">
                <a16:creationId xmlns:a16="http://schemas.microsoft.com/office/drawing/2014/main" id="{4100684F-1704-B21D-67B3-D81415794CDF}"/>
              </a:ext>
            </a:extLst>
          </p:cNvPr>
          <p:cNvSpPr>
            <a:spLocks noGrp="1"/>
          </p:cNvSpPr>
          <p:nvPr>
            <p:ph type="body" sz="quarter" idx="21" hasCustomPrompt="1"/>
          </p:nvPr>
        </p:nvSpPr>
        <p:spPr>
          <a:xfrm>
            <a:off x="2575751" y="2709657"/>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52" name="Text Placeholder 22">
            <a:extLst>
              <a:ext uri="{FF2B5EF4-FFF2-40B4-BE49-F238E27FC236}">
                <a16:creationId xmlns:a16="http://schemas.microsoft.com/office/drawing/2014/main" id="{7D4E53FF-798E-1C1D-AFA9-875C0FB3B815}"/>
              </a:ext>
            </a:extLst>
          </p:cNvPr>
          <p:cNvSpPr>
            <a:spLocks noGrp="1"/>
          </p:cNvSpPr>
          <p:nvPr>
            <p:ph type="body" sz="quarter" idx="22" hasCustomPrompt="1"/>
          </p:nvPr>
        </p:nvSpPr>
        <p:spPr>
          <a:xfrm>
            <a:off x="2575749" y="3057957"/>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3" name="Picture Placeholder 8">
            <a:extLst>
              <a:ext uri="{FF2B5EF4-FFF2-40B4-BE49-F238E27FC236}">
                <a16:creationId xmlns:a16="http://schemas.microsoft.com/office/drawing/2014/main" id="{11A6DCD5-C4FB-DA3B-91CE-B00CF76AD072}"/>
              </a:ext>
            </a:extLst>
          </p:cNvPr>
          <p:cNvSpPr>
            <a:spLocks noGrp="1"/>
          </p:cNvSpPr>
          <p:nvPr>
            <p:ph type="pic" sz="quarter" idx="23"/>
          </p:nvPr>
        </p:nvSpPr>
        <p:spPr>
          <a:xfrm>
            <a:off x="2575749" y="13050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54" name="Text Placeholder 17">
            <a:extLst>
              <a:ext uri="{FF2B5EF4-FFF2-40B4-BE49-F238E27FC236}">
                <a16:creationId xmlns:a16="http://schemas.microsoft.com/office/drawing/2014/main" id="{14148211-D9B4-497B-865C-A946B2CA4B4E}"/>
              </a:ext>
            </a:extLst>
          </p:cNvPr>
          <p:cNvSpPr>
            <a:spLocks noGrp="1"/>
          </p:cNvSpPr>
          <p:nvPr>
            <p:ph type="body" sz="quarter" idx="24" hasCustomPrompt="1"/>
          </p:nvPr>
        </p:nvSpPr>
        <p:spPr>
          <a:xfrm>
            <a:off x="4515620" y="2709657"/>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55" name="Text Placeholder 22">
            <a:extLst>
              <a:ext uri="{FF2B5EF4-FFF2-40B4-BE49-F238E27FC236}">
                <a16:creationId xmlns:a16="http://schemas.microsoft.com/office/drawing/2014/main" id="{BA6BE818-3820-B029-0321-9240FCFC51A0}"/>
              </a:ext>
            </a:extLst>
          </p:cNvPr>
          <p:cNvSpPr>
            <a:spLocks noGrp="1"/>
          </p:cNvSpPr>
          <p:nvPr>
            <p:ph type="body" sz="quarter" idx="25" hasCustomPrompt="1"/>
          </p:nvPr>
        </p:nvSpPr>
        <p:spPr>
          <a:xfrm>
            <a:off x="4515618" y="3057957"/>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6" name="Picture Placeholder 8">
            <a:extLst>
              <a:ext uri="{FF2B5EF4-FFF2-40B4-BE49-F238E27FC236}">
                <a16:creationId xmlns:a16="http://schemas.microsoft.com/office/drawing/2014/main" id="{B91298D9-58B6-7EB3-4AE2-C848538C0C01}"/>
              </a:ext>
            </a:extLst>
          </p:cNvPr>
          <p:cNvSpPr>
            <a:spLocks noGrp="1"/>
          </p:cNvSpPr>
          <p:nvPr>
            <p:ph type="pic" sz="quarter" idx="26"/>
          </p:nvPr>
        </p:nvSpPr>
        <p:spPr>
          <a:xfrm>
            <a:off x="4515618" y="13050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57" name="Text Placeholder 17">
            <a:extLst>
              <a:ext uri="{FF2B5EF4-FFF2-40B4-BE49-F238E27FC236}">
                <a16:creationId xmlns:a16="http://schemas.microsoft.com/office/drawing/2014/main" id="{3E52E2C3-94F4-FEAA-1718-EE69C5238964}"/>
              </a:ext>
            </a:extLst>
          </p:cNvPr>
          <p:cNvSpPr>
            <a:spLocks noGrp="1"/>
          </p:cNvSpPr>
          <p:nvPr>
            <p:ph type="body" sz="quarter" idx="27" hasCustomPrompt="1"/>
          </p:nvPr>
        </p:nvSpPr>
        <p:spPr>
          <a:xfrm>
            <a:off x="6427597" y="2709657"/>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58" name="Text Placeholder 22">
            <a:extLst>
              <a:ext uri="{FF2B5EF4-FFF2-40B4-BE49-F238E27FC236}">
                <a16:creationId xmlns:a16="http://schemas.microsoft.com/office/drawing/2014/main" id="{9A9742CC-9002-5034-4C21-120D36492CE1}"/>
              </a:ext>
            </a:extLst>
          </p:cNvPr>
          <p:cNvSpPr>
            <a:spLocks noGrp="1"/>
          </p:cNvSpPr>
          <p:nvPr>
            <p:ph type="body" sz="quarter" idx="28" hasCustomPrompt="1"/>
          </p:nvPr>
        </p:nvSpPr>
        <p:spPr>
          <a:xfrm>
            <a:off x="6427596" y="3057957"/>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9" name="Picture Placeholder 8">
            <a:extLst>
              <a:ext uri="{FF2B5EF4-FFF2-40B4-BE49-F238E27FC236}">
                <a16:creationId xmlns:a16="http://schemas.microsoft.com/office/drawing/2014/main" id="{CDCE123C-DF1C-9531-4781-74FAE1D5428A}"/>
              </a:ext>
            </a:extLst>
          </p:cNvPr>
          <p:cNvSpPr>
            <a:spLocks noGrp="1"/>
          </p:cNvSpPr>
          <p:nvPr>
            <p:ph type="pic" sz="quarter" idx="29"/>
          </p:nvPr>
        </p:nvSpPr>
        <p:spPr>
          <a:xfrm>
            <a:off x="6427596" y="13050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60" name="Text Placeholder 17">
            <a:extLst>
              <a:ext uri="{FF2B5EF4-FFF2-40B4-BE49-F238E27FC236}">
                <a16:creationId xmlns:a16="http://schemas.microsoft.com/office/drawing/2014/main" id="{A66C9C9E-E909-8145-C0AA-4A4678940FC5}"/>
              </a:ext>
            </a:extLst>
          </p:cNvPr>
          <p:cNvSpPr>
            <a:spLocks noGrp="1"/>
          </p:cNvSpPr>
          <p:nvPr>
            <p:ph type="body" sz="quarter" idx="30" hasCustomPrompt="1"/>
          </p:nvPr>
        </p:nvSpPr>
        <p:spPr>
          <a:xfrm>
            <a:off x="8347627" y="2709657"/>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61" name="Text Placeholder 22">
            <a:extLst>
              <a:ext uri="{FF2B5EF4-FFF2-40B4-BE49-F238E27FC236}">
                <a16:creationId xmlns:a16="http://schemas.microsoft.com/office/drawing/2014/main" id="{4A6C9ED6-F9D9-4367-3929-69C29531E036}"/>
              </a:ext>
            </a:extLst>
          </p:cNvPr>
          <p:cNvSpPr>
            <a:spLocks noGrp="1"/>
          </p:cNvSpPr>
          <p:nvPr>
            <p:ph type="body" sz="quarter" idx="31" hasCustomPrompt="1"/>
          </p:nvPr>
        </p:nvSpPr>
        <p:spPr>
          <a:xfrm>
            <a:off x="8347625" y="3057957"/>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2" name="Picture Placeholder 8">
            <a:extLst>
              <a:ext uri="{FF2B5EF4-FFF2-40B4-BE49-F238E27FC236}">
                <a16:creationId xmlns:a16="http://schemas.microsoft.com/office/drawing/2014/main" id="{5DE3934F-10B3-5C79-8B68-CBC9E019D249}"/>
              </a:ext>
            </a:extLst>
          </p:cNvPr>
          <p:cNvSpPr>
            <a:spLocks noGrp="1"/>
          </p:cNvSpPr>
          <p:nvPr>
            <p:ph type="pic" sz="quarter" idx="32"/>
          </p:nvPr>
        </p:nvSpPr>
        <p:spPr>
          <a:xfrm>
            <a:off x="8347625" y="13050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63" name="Text Placeholder 17">
            <a:extLst>
              <a:ext uri="{FF2B5EF4-FFF2-40B4-BE49-F238E27FC236}">
                <a16:creationId xmlns:a16="http://schemas.microsoft.com/office/drawing/2014/main" id="{8B1F75BF-0EAE-6FB2-93D8-95333E8F9A0D}"/>
              </a:ext>
            </a:extLst>
          </p:cNvPr>
          <p:cNvSpPr>
            <a:spLocks noGrp="1"/>
          </p:cNvSpPr>
          <p:nvPr>
            <p:ph type="body" sz="quarter" idx="33" hasCustomPrompt="1"/>
          </p:nvPr>
        </p:nvSpPr>
        <p:spPr>
          <a:xfrm>
            <a:off x="10241741" y="2709657"/>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64" name="Text Placeholder 22">
            <a:extLst>
              <a:ext uri="{FF2B5EF4-FFF2-40B4-BE49-F238E27FC236}">
                <a16:creationId xmlns:a16="http://schemas.microsoft.com/office/drawing/2014/main" id="{B3E685DE-16D7-EA42-060F-0501D28FA378}"/>
              </a:ext>
            </a:extLst>
          </p:cNvPr>
          <p:cNvSpPr>
            <a:spLocks noGrp="1"/>
          </p:cNvSpPr>
          <p:nvPr>
            <p:ph type="body" sz="quarter" idx="34" hasCustomPrompt="1"/>
          </p:nvPr>
        </p:nvSpPr>
        <p:spPr>
          <a:xfrm>
            <a:off x="10241740" y="3057957"/>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65" name="Picture Placeholder 8">
            <a:extLst>
              <a:ext uri="{FF2B5EF4-FFF2-40B4-BE49-F238E27FC236}">
                <a16:creationId xmlns:a16="http://schemas.microsoft.com/office/drawing/2014/main" id="{F2B1120E-8CE3-6721-9668-F9857EB41147}"/>
              </a:ext>
            </a:extLst>
          </p:cNvPr>
          <p:cNvSpPr>
            <a:spLocks noGrp="1"/>
          </p:cNvSpPr>
          <p:nvPr>
            <p:ph type="pic" sz="quarter" idx="35"/>
          </p:nvPr>
        </p:nvSpPr>
        <p:spPr>
          <a:xfrm>
            <a:off x="10241740" y="13050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68" name="Picture Placeholder 8">
            <a:extLst>
              <a:ext uri="{FF2B5EF4-FFF2-40B4-BE49-F238E27FC236}">
                <a16:creationId xmlns:a16="http://schemas.microsoft.com/office/drawing/2014/main" id="{F85C4B80-FAE5-F1C4-EE4C-C9EE37C4058D}"/>
              </a:ext>
            </a:extLst>
          </p:cNvPr>
          <p:cNvSpPr>
            <a:spLocks noGrp="1"/>
          </p:cNvSpPr>
          <p:nvPr>
            <p:ph type="pic" sz="quarter" idx="38"/>
          </p:nvPr>
        </p:nvSpPr>
        <p:spPr>
          <a:xfrm>
            <a:off x="668418" y="37815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71" name="Picture Placeholder 8">
            <a:extLst>
              <a:ext uri="{FF2B5EF4-FFF2-40B4-BE49-F238E27FC236}">
                <a16:creationId xmlns:a16="http://schemas.microsoft.com/office/drawing/2014/main" id="{0E40063D-5679-C111-3EFF-A835EEF26D96}"/>
              </a:ext>
            </a:extLst>
          </p:cNvPr>
          <p:cNvSpPr>
            <a:spLocks noGrp="1"/>
          </p:cNvSpPr>
          <p:nvPr>
            <p:ph type="pic" sz="quarter" idx="41"/>
          </p:nvPr>
        </p:nvSpPr>
        <p:spPr>
          <a:xfrm>
            <a:off x="2575749" y="37815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74" name="Picture Placeholder 8">
            <a:extLst>
              <a:ext uri="{FF2B5EF4-FFF2-40B4-BE49-F238E27FC236}">
                <a16:creationId xmlns:a16="http://schemas.microsoft.com/office/drawing/2014/main" id="{613A78D8-262B-F8A0-2B71-329EA964DD50}"/>
              </a:ext>
            </a:extLst>
          </p:cNvPr>
          <p:cNvSpPr>
            <a:spLocks noGrp="1"/>
          </p:cNvSpPr>
          <p:nvPr>
            <p:ph type="pic" sz="quarter" idx="44"/>
          </p:nvPr>
        </p:nvSpPr>
        <p:spPr>
          <a:xfrm>
            <a:off x="4515618" y="37815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77" name="Picture Placeholder 8">
            <a:extLst>
              <a:ext uri="{FF2B5EF4-FFF2-40B4-BE49-F238E27FC236}">
                <a16:creationId xmlns:a16="http://schemas.microsoft.com/office/drawing/2014/main" id="{E76B01F3-BDD4-3FBE-C2AB-7425AE2E7F7E}"/>
              </a:ext>
            </a:extLst>
          </p:cNvPr>
          <p:cNvSpPr>
            <a:spLocks noGrp="1"/>
          </p:cNvSpPr>
          <p:nvPr>
            <p:ph type="pic" sz="quarter" idx="47"/>
          </p:nvPr>
        </p:nvSpPr>
        <p:spPr>
          <a:xfrm>
            <a:off x="6427596" y="37815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80" name="Picture Placeholder 8">
            <a:extLst>
              <a:ext uri="{FF2B5EF4-FFF2-40B4-BE49-F238E27FC236}">
                <a16:creationId xmlns:a16="http://schemas.microsoft.com/office/drawing/2014/main" id="{AC20CFFB-4CFB-315F-42D7-42800DCAB888}"/>
              </a:ext>
            </a:extLst>
          </p:cNvPr>
          <p:cNvSpPr>
            <a:spLocks noGrp="1"/>
          </p:cNvSpPr>
          <p:nvPr>
            <p:ph type="pic" sz="quarter" idx="50"/>
          </p:nvPr>
        </p:nvSpPr>
        <p:spPr>
          <a:xfrm>
            <a:off x="8347625" y="37815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83" name="Picture Placeholder 8">
            <a:extLst>
              <a:ext uri="{FF2B5EF4-FFF2-40B4-BE49-F238E27FC236}">
                <a16:creationId xmlns:a16="http://schemas.microsoft.com/office/drawing/2014/main" id="{9EB76CF8-4967-4C53-5442-EFCA163D1A8E}"/>
              </a:ext>
            </a:extLst>
          </p:cNvPr>
          <p:cNvSpPr>
            <a:spLocks noGrp="1"/>
          </p:cNvSpPr>
          <p:nvPr>
            <p:ph type="pic" sz="quarter" idx="53"/>
          </p:nvPr>
        </p:nvSpPr>
        <p:spPr>
          <a:xfrm>
            <a:off x="10241740" y="3781517"/>
            <a:ext cx="1299993" cy="1300163"/>
          </a:xfrm>
          <a:prstGeom prst="rect">
            <a:avLst/>
          </a:prstGeom>
        </p:spPr>
        <p:txBody>
          <a:bodyPr anchor="ctr" anchorCtr="0"/>
          <a:lstStyle>
            <a:lvl1pPr marL="0" indent="0" algn="ctr">
              <a:buNone/>
              <a:defRPr sz="16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2" name="Text Placeholder 17">
            <a:extLst>
              <a:ext uri="{FF2B5EF4-FFF2-40B4-BE49-F238E27FC236}">
                <a16:creationId xmlns:a16="http://schemas.microsoft.com/office/drawing/2014/main" id="{7AFF9E79-C0E1-DC32-0097-A8A5FAFFFA17}"/>
              </a:ext>
            </a:extLst>
          </p:cNvPr>
          <p:cNvSpPr>
            <a:spLocks noGrp="1"/>
          </p:cNvSpPr>
          <p:nvPr>
            <p:ph type="body" sz="quarter" idx="54" hasCustomPrompt="1"/>
          </p:nvPr>
        </p:nvSpPr>
        <p:spPr>
          <a:xfrm>
            <a:off x="668420" y="5165778"/>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3" name="Text Placeholder 22">
            <a:extLst>
              <a:ext uri="{FF2B5EF4-FFF2-40B4-BE49-F238E27FC236}">
                <a16:creationId xmlns:a16="http://schemas.microsoft.com/office/drawing/2014/main" id="{B3F00DBB-8119-AA2A-8834-8B83D560D7A2}"/>
              </a:ext>
            </a:extLst>
          </p:cNvPr>
          <p:cNvSpPr>
            <a:spLocks noGrp="1"/>
          </p:cNvSpPr>
          <p:nvPr>
            <p:ph type="body" sz="quarter" idx="55" hasCustomPrompt="1"/>
          </p:nvPr>
        </p:nvSpPr>
        <p:spPr>
          <a:xfrm>
            <a:off x="668418" y="5514078"/>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 name="Text Placeholder 17">
            <a:extLst>
              <a:ext uri="{FF2B5EF4-FFF2-40B4-BE49-F238E27FC236}">
                <a16:creationId xmlns:a16="http://schemas.microsoft.com/office/drawing/2014/main" id="{BCC53571-9765-A6C5-8C2B-511A094BA9E5}"/>
              </a:ext>
            </a:extLst>
          </p:cNvPr>
          <p:cNvSpPr>
            <a:spLocks noGrp="1"/>
          </p:cNvSpPr>
          <p:nvPr>
            <p:ph type="body" sz="quarter" idx="56" hasCustomPrompt="1"/>
          </p:nvPr>
        </p:nvSpPr>
        <p:spPr>
          <a:xfrm>
            <a:off x="2575751" y="5165778"/>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8" name="Text Placeholder 22">
            <a:extLst>
              <a:ext uri="{FF2B5EF4-FFF2-40B4-BE49-F238E27FC236}">
                <a16:creationId xmlns:a16="http://schemas.microsoft.com/office/drawing/2014/main" id="{B40CECD0-B7BF-638E-5E1F-4923B8C776D9}"/>
              </a:ext>
            </a:extLst>
          </p:cNvPr>
          <p:cNvSpPr>
            <a:spLocks noGrp="1"/>
          </p:cNvSpPr>
          <p:nvPr>
            <p:ph type="body" sz="quarter" idx="57" hasCustomPrompt="1"/>
          </p:nvPr>
        </p:nvSpPr>
        <p:spPr>
          <a:xfrm>
            <a:off x="2575749" y="5514078"/>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0" name="Text Placeholder 17">
            <a:extLst>
              <a:ext uri="{FF2B5EF4-FFF2-40B4-BE49-F238E27FC236}">
                <a16:creationId xmlns:a16="http://schemas.microsoft.com/office/drawing/2014/main" id="{E3EA1130-F989-5EFC-DCED-D2225762E017}"/>
              </a:ext>
            </a:extLst>
          </p:cNvPr>
          <p:cNvSpPr>
            <a:spLocks noGrp="1"/>
          </p:cNvSpPr>
          <p:nvPr>
            <p:ph type="body" sz="quarter" idx="58" hasCustomPrompt="1"/>
          </p:nvPr>
        </p:nvSpPr>
        <p:spPr>
          <a:xfrm>
            <a:off x="4515620" y="5165778"/>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11" name="Text Placeholder 22">
            <a:extLst>
              <a:ext uri="{FF2B5EF4-FFF2-40B4-BE49-F238E27FC236}">
                <a16:creationId xmlns:a16="http://schemas.microsoft.com/office/drawing/2014/main" id="{29AB7F44-0382-694C-1479-1184DDF82F4B}"/>
              </a:ext>
            </a:extLst>
          </p:cNvPr>
          <p:cNvSpPr>
            <a:spLocks noGrp="1"/>
          </p:cNvSpPr>
          <p:nvPr>
            <p:ph type="body" sz="quarter" idx="59" hasCustomPrompt="1"/>
          </p:nvPr>
        </p:nvSpPr>
        <p:spPr>
          <a:xfrm>
            <a:off x="4515618" y="5514078"/>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2" name="Text Placeholder 17">
            <a:extLst>
              <a:ext uri="{FF2B5EF4-FFF2-40B4-BE49-F238E27FC236}">
                <a16:creationId xmlns:a16="http://schemas.microsoft.com/office/drawing/2014/main" id="{411B558C-DBAC-A005-979C-6B440E79E018}"/>
              </a:ext>
            </a:extLst>
          </p:cNvPr>
          <p:cNvSpPr>
            <a:spLocks noGrp="1"/>
          </p:cNvSpPr>
          <p:nvPr>
            <p:ph type="body" sz="quarter" idx="60" hasCustomPrompt="1"/>
          </p:nvPr>
        </p:nvSpPr>
        <p:spPr>
          <a:xfrm>
            <a:off x="6427597" y="5165778"/>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15" name="Text Placeholder 22">
            <a:extLst>
              <a:ext uri="{FF2B5EF4-FFF2-40B4-BE49-F238E27FC236}">
                <a16:creationId xmlns:a16="http://schemas.microsoft.com/office/drawing/2014/main" id="{18607D30-B86E-2B70-51AB-6673F0AB6013}"/>
              </a:ext>
            </a:extLst>
          </p:cNvPr>
          <p:cNvSpPr>
            <a:spLocks noGrp="1"/>
          </p:cNvSpPr>
          <p:nvPr>
            <p:ph type="body" sz="quarter" idx="61" hasCustomPrompt="1"/>
          </p:nvPr>
        </p:nvSpPr>
        <p:spPr>
          <a:xfrm>
            <a:off x="6427596" y="5514078"/>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6" name="Text Placeholder 17">
            <a:extLst>
              <a:ext uri="{FF2B5EF4-FFF2-40B4-BE49-F238E27FC236}">
                <a16:creationId xmlns:a16="http://schemas.microsoft.com/office/drawing/2014/main" id="{2656138C-279E-129C-4461-10E6DA726CFA}"/>
              </a:ext>
            </a:extLst>
          </p:cNvPr>
          <p:cNvSpPr>
            <a:spLocks noGrp="1"/>
          </p:cNvSpPr>
          <p:nvPr>
            <p:ph type="body" sz="quarter" idx="62" hasCustomPrompt="1"/>
          </p:nvPr>
        </p:nvSpPr>
        <p:spPr>
          <a:xfrm>
            <a:off x="8347627" y="5165778"/>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17" name="Text Placeholder 22">
            <a:extLst>
              <a:ext uri="{FF2B5EF4-FFF2-40B4-BE49-F238E27FC236}">
                <a16:creationId xmlns:a16="http://schemas.microsoft.com/office/drawing/2014/main" id="{3B8BF6F6-1832-868C-ABF9-EE51EE46EB73}"/>
              </a:ext>
            </a:extLst>
          </p:cNvPr>
          <p:cNvSpPr>
            <a:spLocks noGrp="1"/>
          </p:cNvSpPr>
          <p:nvPr>
            <p:ph type="body" sz="quarter" idx="63" hasCustomPrompt="1"/>
          </p:nvPr>
        </p:nvSpPr>
        <p:spPr>
          <a:xfrm>
            <a:off x="8347625" y="5514078"/>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8" name="Text Placeholder 17">
            <a:extLst>
              <a:ext uri="{FF2B5EF4-FFF2-40B4-BE49-F238E27FC236}">
                <a16:creationId xmlns:a16="http://schemas.microsoft.com/office/drawing/2014/main" id="{9E0AC2D7-9368-A69C-ABD8-37B41CC9004A}"/>
              </a:ext>
            </a:extLst>
          </p:cNvPr>
          <p:cNvSpPr>
            <a:spLocks noGrp="1"/>
          </p:cNvSpPr>
          <p:nvPr>
            <p:ph type="body" sz="quarter" idx="64" hasCustomPrompt="1"/>
          </p:nvPr>
        </p:nvSpPr>
        <p:spPr>
          <a:xfrm>
            <a:off x="10241741" y="5165778"/>
            <a:ext cx="1534912" cy="339516"/>
          </a:xfrm>
          <a:prstGeom prst="rect">
            <a:avLst/>
          </a:prstGeom>
        </p:spPr>
        <p:txBody>
          <a:bodyPr lIns="0" anchor="ctr" anchorCtr="0">
            <a:noAutofit/>
          </a:bodyPr>
          <a:lstStyle>
            <a:lvl1pPr marL="0" indent="0">
              <a:buNone/>
              <a:defRPr sz="1400" b="0" i="0">
                <a:solidFill>
                  <a:schemeClr val="bg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solidFill>
                  <a:schemeClr val="bg1"/>
                </a:solidFill>
                <a:latin typeface="Montserrat" pitchFamily="2" charset="77"/>
              </a:defRPr>
            </a:lvl2pPr>
            <a:lvl3pPr marL="914309" indent="0">
              <a:buNone/>
              <a:defRPr>
                <a:solidFill>
                  <a:schemeClr val="bg1"/>
                </a:solidFill>
                <a:latin typeface="Montserrat" pitchFamily="2" charset="77"/>
              </a:defRPr>
            </a:lvl3pPr>
            <a:lvl4pPr marL="1371463" indent="0">
              <a:buNone/>
              <a:defRPr>
                <a:solidFill>
                  <a:schemeClr val="bg1"/>
                </a:solidFill>
                <a:latin typeface="Montserrat" pitchFamily="2" charset="77"/>
              </a:defRPr>
            </a:lvl4pPr>
            <a:lvl5pPr marL="1828617" indent="0">
              <a:buNone/>
              <a:defRPr>
                <a:solidFill>
                  <a:schemeClr val="bg1"/>
                </a:solidFill>
                <a:latin typeface="Montserrat" pitchFamily="2" charset="77"/>
              </a:defRPr>
            </a:lvl5pPr>
          </a:lstStyle>
          <a:p>
            <a:pPr lvl="0"/>
            <a:r>
              <a:rPr lang="en-US"/>
              <a:t>First Name</a:t>
            </a:r>
            <a:br>
              <a:rPr lang="en-US"/>
            </a:br>
            <a:r>
              <a:rPr lang="en-US"/>
              <a:t>Last Name</a:t>
            </a:r>
          </a:p>
        </p:txBody>
      </p:sp>
      <p:sp>
        <p:nvSpPr>
          <p:cNvPr id="19" name="Text Placeholder 22">
            <a:extLst>
              <a:ext uri="{FF2B5EF4-FFF2-40B4-BE49-F238E27FC236}">
                <a16:creationId xmlns:a16="http://schemas.microsoft.com/office/drawing/2014/main" id="{53D9E993-3118-D179-3BF4-61E5E9A99A02}"/>
              </a:ext>
            </a:extLst>
          </p:cNvPr>
          <p:cNvSpPr>
            <a:spLocks noGrp="1"/>
          </p:cNvSpPr>
          <p:nvPr>
            <p:ph type="body" sz="quarter" idx="65" hasCustomPrompt="1"/>
          </p:nvPr>
        </p:nvSpPr>
        <p:spPr>
          <a:xfrm>
            <a:off x="10241740" y="5514078"/>
            <a:ext cx="1534912" cy="430681"/>
          </a:xfrm>
          <a:prstGeom prst="rect">
            <a:avLst/>
          </a:prstGeom>
        </p:spPr>
        <p:txBody>
          <a:bodyPr lIns="0">
            <a:noAutofit/>
          </a:bodyPr>
          <a:lstStyle>
            <a:lvl1pPr marL="0" indent="0">
              <a:lnSpc>
                <a:spcPct val="100000"/>
              </a:lnSpc>
              <a:buNone/>
              <a:defRPr sz="10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20" name="Text Placeholder 22">
            <a:extLst>
              <a:ext uri="{FF2B5EF4-FFF2-40B4-BE49-F238E27FC236}">
                <a16:creationId xmlns:a16="http://schemas.microsoft.com/office/drawing/2014/main" id="{55C9909F-D687-C456-6836-D303DB8EFDCD}"/>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chemeClr val="bg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4" name="Slide Number Placeholder 4">
            <a:extLst>
              <a:ext uri="{FF2B5EF4-FFF2-40B4-BE49-F238E27FC236}">
                <a16:creationId xmlns:a16="http://schemas.microsoft.com/office/drawing/2014/main" id="{FC79C77A-2B74-160B-F47B-43E86C7647E2}"/>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bg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bg1"/>
              </a:solidFill>
              <a:latin typeface="ABM Sans" panose="02010303040201060303" pitchFamily="2" charset="77"/>
              <a:ea typeface="ABM Sans" panose="02010303040201060303" pitchFamily="2" charset="77"/>
              <a:cs typeface="ABM Sans Regular" panose="02010303040201060303" pitchFamily="2" charset="0"/>
            </a:endParaRPr>
          </a:p>
        </p:txBody>
      </p:sp>
      <p:pic>
        <p:nvPicPr>
          <p:cNvPr id="21" name="Picture 20">
            <a:extLst>
              <a:ext uri="{FF2B5EF4-FFF2-40B4-BE49-F238E27FC236}">
                <a16:creationId xmlns:a16="http://schemas.microsoft.com/office/drawing/2014/main" id="{D4A426BB-98A9-1930-E818-8A338EBC7C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Tree>
    <p:extLst>
      <p:ext uri="{BB962C8B-B14F-4D97-AF65-F5344CB8AC3E}">
        <p14:creationId xmlns:p14="http://schemas.microsoft.com/office/powerpoint/2010/main" val="3636233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7" name="Picture 6" descr="A person in a black shirt&#10;&#10;Description automatically generated">
            <a:extLst>
              <a:ext uri="{FF2B5EF4-FFF2-40B4-BE49-F238E27FC236}">
                <a16:creationId xmlns:a16="http://schemas.microsoft.com/office/drawing/2014/main" id="{26EF9AB4-C9B5-3245-A0B0-DEADA879D187}"/>
              </a:ext>
            </a:extLst>
          </p:cNvPr>
          <p:cNvPicPr>
            <a:picLocks noChangeAspect="1"/>
          </p:cNvPicPr>
          <p:nvPr userDrawn="1"/>
        </p:nvPicPr>
        <p:blipFill>
          <a:blip r:embed="rId2"/>
          <a:srcRect b="6838"/>
          <a:stretch/>
        </p:blipFill>
        <p:spPr>
          <a:xfrm>
            <a:off x="1" y="-5079"/>
            <a:ext cx="12204092" cy="6863079"/>
          </a:xfrm>
          <a:prstGeom prst="rect">
            <a:avLst/>
          </a:prstGeom>
        </p:spPr>
      </p:pic>
      <p:sp>
        <p:nvSpPr>
          <p:cNvPr id="5" name="Rectangle 4">
            <a:extLst>
              <a:ext uri="{FF2B5EF4-FFF2-40B4-BE49-F238E27FC236}">
                <a16:creationId xmlns:a16="http://schemas.microsoft.com/office/drawing/2014/main" id="{66E86C7C-0463-02FD-65C0-94DBBC9B80F1}"/>
              </a:ext>
            </a:extLst>
          </p:cNvPr>
          <p:cNvSpPr/>
          <p:nvPr userDrawn="1"/>
        </p:nvSpPr>
        <p:spPr>
          <a:xfrm rot="10800000">
            <a:off x="-4829" y="-6157"/>
            <a:ext cx="11563666" cy="6858000"/>
          </a:xfrm>
          <a:prstGeom prst="rect">
            <a:avLst/>
          </a:prstGeom>
          <a:gradFill>
            <a:gsLst>
              <a:gs pos="100000">
                <a:schemeClr val="tx1"/>
              </a:gs>
              <a:gs pos="75000">
                <a:schemeClr val="tx1">
                  <a:alpha val="0"/>
                </a:schemeClr>
              </a:gs>
            </a:gsLst>
            <a:lin ang="18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B4E3F6-AD61-7888-E71C-E777327D4C21}"/>
              </a:ext>
            </a:extLst>
          </p:cNvPr>
          <p:cNvGrpSpPr/>
          <p:nvPr userDrawn="1"/>
        </p:nvGrpSpPr>
        <p:grpSpPr>
          <a:xfrm>
            <a:off x="-205" y="1541"/>
            <a:ext cx="12203541" cy="6861994"/>
            <a:chOff x="1239379" y="1497531"/>
            <a:chExt cx="12203541" cy="6861994"/>
          </a:xfrm>
        </p:grpSpPr>
        <p:pic>
          <p:nvPicPr>
            <p:cNvPr id="10" name="Picture 9" descr="A blue and orange background&#10;&#10;Description automatically generated">
              <a:extLst>
                <a:ext uri="{FF2B5EF4-FFF2-40B4-BE49-F238E27FC236}">
                  <a16:creationId xmlns:a16="http://schemas.microsoft.com/office/drawing/2014/main" id="{7FE2CEF7-DC76-44DB-5C11-7B259C2FB9AC}"/>
                </a:ext>
              </a:extLst>
            </p:cNvPr>
            <p:cNvPicPr>
              <a:picLocks noChangeAspect="1"/>
            </p:cNvPicPr>
            <p:nvPr userDrawn="1"/>
          </p:nvPicPr>
          <p:blipFill>
            <a:blip r:embed="rId3"/>
            <a:stretch>
              <a:fillRect/>
            </a:stretch>
          </p:blipFill>
          <p:spPr>
            <a:xfrm>
              <a:off x="1239379" y="1497531"/>
              <a:ext cx="12192000" cy="6858000"/>
            </a:xfrm>
            <a:prstGeom prst="rect">
              <a:avLst/>
            </a:prstGeom>
          </p:spPr>
        </p:pic>
        <p:sp>
          <p:nvSpPr>
            <p:cNvPr id="9" name="Rectangle 8">
              <a:extLst>
                <a:ext uri="{FF2B5EF4-FFF2-40B4-BE49-F238E27FC236}">
                  <a16:creationId xmlns:a16="http://schemas.microsoft.com/office/drawing/2014/main" id="{33C2C8C0-63F8-37C2-6F5F-1DC7ADE02007}"/>
                </a:ext>
              </a:extLst>
            </p:cNvPr>
            <p:cNvSpPr/>
            <p:nvPr userDrawn="1"/>
          </p:nvSpPr>
          <p:spPr>
            <a:xfrm>
              <a:off x="1250919" y="1501525"/>
              <a:ext cx="12192001" cy="6858000"/>
            </a:xfrm>
            <a:prstGeom prst="rect">
              <a:avLst/>
            </a:prstGeom>
            <a:gradFill>
              <a:gsLst>
                <a:gs pos="100000">
                  <a:schemeClr val="accent1">
                    <a:alpha val="36176"/>
                  </a:schemeClr>
                </a:gs>
                <a:gs pos="1000">
                  <a:schemeClr val="accent1">
                    <a:alpha val="0"/>
                  </a:schemeClr>
                </a:gs>
              </a:gsLst>
              <a:lin ang="20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48258FE7-A8AA-147E-A377-6A20038580A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28333" y="4577719"/>
            <a:ext cx="1142577" cy="447409"/>
          </a:xfrm>
          <a:prstGeom prst="rect">
            <a:avLst/>
          </a:prstGeom>
        </p:spPr>
      </p:pic>
      <p:sp>
        <p:nvSpPr>
          <p:cNvPr id="13" name="Text Placeholder 10">
            <a:extLst>
              <a:ext uri="{FF2B5EF4-FFF2-40B4-BE49-F238E27FC236}">
                <a16:creationId xmlns:a16="http://schemas.microsoft.com/office/drawing/2014/main" id="{24E94D1A-D7EC-4D0A-47DD-618F3819EAE3}"/>
              </a:ext>
            </a:extLst>
          </p:cNvPr>
          <p:cNvSpPr>
            <a:spLocks noGrp="1"/>
          </p:cNvSpPr>
          <p:nvPr>
            <p:ph type="body" sz="quarter" idx="12" hasCustomPrompt="1"/>
          </p:nvPr>
        </p:nvSpPr>
        <p:spPr>
          <a:xfrm>
            <a:off x="8582527" y="4954667"/>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
        <p:nvSpPr>
          <p:cNvPr id="12" name="Text Placeholder 10">
            <a:extLst>
              <a:ext uri="{FF2B5EF4-FFF2-40B4-BE49-F238E27FC236}">
                <a16:creationId xmlns:a16="http://schemas.microsoft.com/office/drawing/2014/main" id="{3F1A60ED-D421-1858-DC70-0D3A544329C6}"/>
              </a:ext>
            </a:extLst>
          </p:cNvPr>
          <p:cNvSpPr>
            <a:spLocks noGrp="1"/>
          </p:cNvSpPr>
          <p:nvPr>
            <p:ph type="body" sz="quarter" idx="11" hasCustomPrompt="1"/>
          </p:nvPr>
        </p:nvSpPr>
        <p:spPr>
          <a:xfrm>
            <a:off x="10133738" y="5493306"/>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19" name="Text Placeholder 10">
            <a:extLst>
              <a:ext uri="{FF2B5EF4-FFF2-40B4-BE49-F238E27FC236}">
                <a16:creationId xmlns:a16="http://schemas.microsoft.com/office/drawing/2014/main" id="{D14B9C46-B754-2C88-49F5-AA78EF6FADBC}"/>
              </a:ext>
            </a:extLst>
          </p:cNvPr>
          <p:cNvSpPr>
            <a:spLocks noGrp="1"/>
          </p:cNvSpPr>
          <p:nvPr>
            <p:ph type="body" sz="quarter" idx="10"/>
          </p:nvPr>
        </p:nvSpPr>
        <p:spPr>
          <a:xfrm>
            <a:off x="5173884" y="1428927"/>
            <a:ext cx="6496916" cy="2124894"/>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Tree>
    <p:extLst>
      <p:ext uri="{BB962C8B-B14F-4D97-AF65-F5344CB8AC3E}">
        <p14:creationId xmlns:p14="http://schemas.microsoft.com/office/powerpoint/2010/main" val="20137010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eam">
    <p:bg>
      <p:bgPr>
        <a:solidFill>
          <a:schemeClr val="bg2"/>
        </a:solidFill>
        <a:effectLst/>
      </p:bgPr>
    </p:bg>
    <p:spTree>
      <p:nvGrpSpPr>
        <p:cNvPr id="1" name=""/>
        <p:cNvGrpSpPr/>
        <p:nvPr/>
      </p:nvGrpSpPr>
      <p:grpSpPr>
        <a:xfrm>
          <a:off x="0" y="0"/>
          <a:ext cx="0" cy="0"/>
          <a:chOff x="0" y="0"/>
          <a:chExt cx="0" cy="0"/>
        </a:xfrm>
      </p:grpSpPr>
      <p:pic>
        <p:nvPicPr>
          <p:cNvPr id="3" name="Picture 2" descr="A person with long dark hair wearing a white jacket and blue shirt&#10;&#10;Description automatically generated">
            <a:extLst>
              <a:ext uri="{FF2B5EF4-FFF2-40B4-BE49-F238E27FC236}">
                <a16:creationId xmlns:a16="http://schemas.microsoft.com/office/drawing/2014/main" id="{1A027DB9-1501-77D6-2A5A-CD6DBAB0275A}"/>
              </a:ext>
            </a:extLst>
          </p:cNvPr>
          <p:cNvPicPr>
            <a:picLocks noChangeAspect="1"/>
          </p:cNvPicPr>
          <p:nvPr userDrawn="1"/>
        </p:nvPicPr>
        <p:blipFill>
          <a:blip r:embed="rId2"/>
          <a:srcRect l="16219" t="2386" r="17478" b="30165"/>
          <a:stretch/>
        </p:blipFill>
        <p:spPr>
          <a:xfrm>
            <a:off x="5534608" y="1119301"/>
            <a:ext cx="877939" cy="884616"/>
          </a:xfrm>
          <a:prstGeom prst="rect">
            <a:avLst/>
          </a:prstGeom>
        </p:spPr>
      </p:pic>
      <p:sp>
        <p:nvSpPr>
          <p:cNvPr id="180" name="TextBox 179">
            <a:extLst>
              <a:ext uri="{FF2B5EF4-FFF2-40B4-BE49-F238E27FC236}">
                <a16:creationId xmlns:a16="http://schemas.microsoft.com/office/drawing/2014/main" id="{6A9E1A5D-1F0B-918B-B663-E1A795F50B50}"/>
              </a:ext>
            </a:extLst>
          </p:cNvPr>
          <p:cNvSpPr txBox="1"/>
          <p:nvPr userDrawn="1"/>
        </p:nvSpPr>
        <p:spPr>
          <a:xfrm>
            <a:off x="598566" y="365987"/>
            <a:ext cx="8221343" cy="430887"/>
          </a:xfrm>
          <a:prstGeom prst="rect">
            <a:avLst/>
          </a:prstGeom>
          <a:noFill/>
        </p:spPr>
        <p:txBody>
          <a:bodyPr wrap="square" lIns="0" rtlCol="0">
            <a:spAutoFit/>
          </a:bodyPr>
          <a:lstStyle/>
          <a:p>
            <a:pPr lvl="0"/>
            <a:r>
              <a:rPr lang="en-US" sz="2200" b="1" i="0">
                <a:solidFill>
                  <a:schemeClr val="bg1"/>
                </a:solidFill>
                <a:latin typeface="ABM Sans Bold" panose="02010303040201060303" pitchFamily="2" charset="0"/>
                <a:ea typeface="ABM Sans Bold" panose="02010303040201060303" pitchFamily="2" charset="0"/>
                <a:cs typeface="ABM Sans Bold" panose="02010303040201060303" pitchFamily="2" charset="0"/>
              </a:rPr>
              <a:t>Leadership team</a:t>
            </a:r>
          </a:p>
        </p:txBody>
      </p:sp>
      <p:sp>
        <p:nvSpPr>
          <p:cNvPr id="182" name="Slide Number Placeholder 4">
            <a:extLst>
              <a:ext uri="{FF2B5EF4-FFF2-40B4-BE49-F238E27FC236}">
                <a16:creationId xmlns:a16="http://schemas.microsoft.com/office/drawing/2014/main" id="{E556A198-9AF3-9D93-A61C-A5126D211BBE}"/>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bg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bg1"/>
              </a:solidFill>
              <a:latin typeface="ABM Sans" panose="02010303040201060303" pitchFamily="2" charset="77"/>
              <a:ea typeface="ABM Sans" panose="02010303040201060303" pitchFamily="2" charset="77"/>
              <a:cs typeface="ABM Sans Regular" panose="02010303040201060303" pitchFamily="2" charset="0"/>
            </a:endParaRPr>
          </a:p>
        </p:txBody>
      </p:sp>
      <p:pic>
        <p:nvPicPr>
          <p:cNvPr id="64" name="Picture 63">
            <a:extLst>
              <a:ext uri="{FF2B5EF4-FFF2-40B4-BE49-F238E27FC236}">
                <a16:creationId xmlns:a16="http://schemas.microsoft.com/office/drawing/2014/main" id="{5B211025-6C50-6CB8-F95B-6B28F1EEC2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pic>
        <p:nvPicPr>
          <p:cNvPr id="65" name="Picture Placeholder 44">
            <a:extLst>
              <a:ext uri="{FF2B5EF4-FFF2-40B4-BE49-F238E27FC236}">
                <a16:creationId xmlns:a16="http://schemas.microsoft.com/office/drawing/2014/main" id="{B1AD27F6-E344-3E16-F636-8B4D961340E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805864" y="1121498"/>
            <a:ext cx="874969" cy="875083"/>
          </a:xfrm>
          <a:prstGeom prst="rect">
            <a:avLst/>
          </a:prstGeom>
        </p:spPr>
      </p:pic>
      <p:pic>
        <p:nvPicPr>
          <p:cNvPr id="66" name="Picture 65" descr="A person in a suit smiling&#10;&#10;Description automatically generated">
            <a:extLst>
              <a:ext uri="{FF2B5EF4-FFF2-40B4-BE49-F238E27FC236}">
                <a16:creationId xmlns:a16="http://schemas.microsoft.com/office/drawing/2014/main" id="{35795DC9-96B4-2597-F637-E4CB6AE8D44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429107" y="4706618"/>
            <a:ext cx="881403" cy="881403"/>
          </a:xfrm>
          <a:prstGeom prst="rect">
            <a:avLst/>
          </a:prstGeom>
        </p:spPr>
      </p:pic>
      <p:pic>
        <p:nvPicPr>
          <p:cNvPr id="67" name="Picture 66" descr="A person in a blue suit&#10;&#10;Description automatically generated">
            <a:extLst>
              <a:ext uri="{FF2B5EF4-FFF2-40B4-BE49-F238E27FC236}">
                <a16:creationId xmlns:a16="http://schemas.microsoft.com/office/drawing/2014/main" id="{C884E911-F639-816F-A516-9C8F2707A28A}"/>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8801791" y="4706618"/>
            <a:ext cx="879042" cy="891174"/>
          </a:xfrm>
          <a:prstGeom prst="rect">
            <a:avLst/>
          </a:prstGeom>
        </p:spPr>
      </p:pic>
      <p:pic>
        <p:nvPicPr>
          <p:cNvPr id="68" name="Picture 67" descr="A person in a suit smiling&#10;&#10;Description automatically generated">
            <a:extLst>
              <a:ext uri="{FF2B5EF4-FFF2-40B4-BE49-F238E27FC236}">
                <a16:creationId xmlns:a16="http://schemas.microsoft.com/office/drawing/2014/main" id="{27EBF16A-7538-C605-E131-C596FD089D31}"/>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7159749" y="4706618"/>
            <a:ext cx="879042" cy="899402"/>
          </a:xfrm>
          <a:prstGeom prst="rect">
            <a:avLst/>
          </a:prstGeom>
        </p:spPr>
      </p:pic>
      <p:pic>
        <p:nvPicPr>
          <p:cNvPr id="69" name="Picture 68" descr="A person in a suit&#10;&#10;Description automatically generated">
            <a:extLst>
              <a:ext uri="{FF2B5EF4-FFF2-40B4-BE49-F238E27FC236}">
                <a16:creationId xmlns:a16="http://schemas.microsoft.com/office/drawing/2014/main" id="{4B1953E5-A219-7AED-A779-FA77A680C239}"/>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5540915" y="4710278"/>
            <a:ext cx="871632" cy="871632"/>
          </a:xfrm>
          <a:prstGeom prst="rect">
            <a:avLst/>
          </a:prstGeom>
        </p:spPr>
      </p:pic>
      <p:pic>
        <p:nvPicPr>
          <p:cNvPr id="70" name="Picture 69" descr="A person in a suit smiling&#10;&#10;Description automatically generated">
            <a:extLst>
              <a:ext uri="{FF2B5EF4-FFF2-40B4-BE49-F238E27FC236}">
                <a16:creationId xmlns:a16="http://schemas.microsoft.com/office/drawing/2014/main" id="{02FC224A-C320-F7BF-5F43-7A835230EFB9}"/>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3906890" y="4698969"/>
            <a:ext cx="879042" cy="879042"/>
          </a:xfrm>
          <a:prstGeom prst="rect">
            <a:avLst/>
          </a:prstGeom>
        </p:spPr>
      </p:pic>
      <p:pic>
        <p:nvPicPr>
          <p:cNvPr id="71" name="Picture 70" descr="A person wearing glasses and a checkered jacket&#10;&#10;Description automatically generated">
            <a:extLst>
              <a:ext uri="{FF2B5EF4-FFF2-40B4-BE49-F238E27FC236}">
                <a16:creationId xmlns:a16="http://schemas.microsoft.com/office/drawing/2014/main" id="{98D7FB1B-11F1-0B21-F748-40C787DE5028}"/>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2274449" y="4707880"/>
            <a:ext cx="874969" cy="874969"/>
          </a:xfrm>
          <a:prstGeom prst="rect">
            <a:avLst/>
          </a:prstGeom>
        </p:spPr>
      </p:pic>
      <p:pic>
        <p:nvPicPr>
          <p:cNvPr id="72" name="Picture 71" descr="A person in a black suit&#10;&#10;Description automatically generated">
            <a:extLst>
              <a:ext uri="{FF2B5EF4-FFF2-40B4-BE49-F238E27FC236}">
                <a16:creationId xmlns:a16="http://schemas.microsoft.com/office/drawing/2014/main" id="{8B1C4E49-7C93-09E1-6F1F-F009039F8571}"/>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668418" y="4706731"/>
            <a:ext cx="874969" cy="874969"/>
          </a:xfrm>
          <a:prstGeom prst="rect">
            <a:avLst/>
          </a:prstGeom>
        </p:spPr>
      </p:pic>
      <p:pic>
        <p:nvPicPr>
          <p:cNvPr id="75" name="Picture Placeholder 39">
            <a:extLst>
              <a:ext uri="{FF2B5EF4-FFF2-40B4-BE49-F238E27FC236}">
                <a16:creationId xmlns:a16="http://schemas.microsoft.com/office/drawing/2014/main" id="{27836D71-F290-6A41-987A-D732E36B676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668419" y="1133274"/>
            <a:ext cx="874969" cy="875083"/>
          </a:xfrm>
          <a:prstGeom prst="rect">
            <a:avLst/>
          </a:prstGeom>
        </p:spPr>
      </p:pic>
      <p:pic>
        <p:nvPicPr>
          <p:cNvPr id="78" name="Picture Placeholder 38">
            <a:extLst>
              <a:ext uri="{FF2B5EF4-FFF2-40B4-BE49-F238E27FC236}">
                <a16:creationId xmlns:a16="http://schemas.microsoft.com/office/drawing/2014/main" id="{8156534B-2C62-89B9-9B34-90E1BD3B16F8}"/>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2274451" y="1124038"/>
            <a:ext cx="874969" cy="875083"/>
          </a:xfrm>
          <a:prstGeom prst="rect">
            <a:avLst/>
          </a:prstGeom>
        </p:spPr>
      </p:pic>
      <p:pic>
        <p:nvPicPr>
          <p:cNvPr id="81" name="Picture Placeholder 40">
            <a:extLst>
              <a:ext uri="{FF2B5EF4-FFF2-40B4-BE49-F238E27FC236}">
                <a16:creationId xmlns:a16="http://schemas.microsoft.com/office/drawing/2014/main" id="{C766F2D9-22F8-0AC8-EF8B-079F635898BB}"/>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3910962" y="1124038"/>
            <a:ext cx="874969" cy="875083"/>
          </a:xfrm>
          <a:prstGeom prst="rect">
            <a:avLst/>
          </a:prstGeom>
        </p:spPr>
      </p:pic>
      <p:pic>
        <p:nvPicPr>
          <p:cNvPr id="87" name="Picture Placeholder 42">
            <a:extLst>
              <a:ext uri="{FF2B5EF4-FFF2-40B4-BE49-F238E27FC236}">
                <a16:creationId xmlns:a16="http://schemas.microsoft.com/office/drawing/2014/main" id="{48A1540C-9F3F-2621-F975-6C8D8B915553}"/>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7167533" y="1124038"/>
            <a:ext cx="874969" cy="875083"/>
          </a:xfrm>
          <a:prstGeom prst="rect">
            <a:avLst/>
          </a:prstGeom>
        </p:spPr>
      </p:pic>
      <p:pic>
        <p:nvPicPr>
          <p:cNvPr id="90" name="Picture Placeholder 45">
            <a:extLst>
              <a:ext uri="{FF2B5EF4-FFF2-40B4-BE49-F238E27FC236}">
                <a16:creationId xmlns:a16="http://schemas.microsoft.com/office/drawing/2014/main" id="{79D7FDC7-4E12-974D-DC51-C9CDB7455338}"/>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a:stretch/>
        </p:blipFill>
        <p:spPr>
          <a:xfrm>
            <a:off x="668419" y="2872290"/>
            <a:ext cx="874969" cy="875083"/>
          </a:xfrm>
          <a:prstGeom prst="rect">
            <a:avLst/>
          </a:prstGeom>
        </p:spPr>
      </p:pic>
      <p:pic>
        <p:nvPicPr>
          <p:cNvPr id="91" name="Picture Placeholder 46">
            <a:extLst>
              <a:ext uri="{FF2B5EF4-FFF2-40B4-BE49-F238E27FC236}">
                <a16:creationId xmlns:a16="http://schemas.microsoft.com/office/drawing/2014/main" id="{DF97E0D0-401C-9F0C-A603-E32FB8D3AAC7}"/>
              </a:ext>
            </a:extLst>
          </p:cNvPr>
          <p:cNvPicPr>
            <a:picLocks noChangeAspect="1"/>
          </p:cNvPicPr>
          <p:nvPr userDrawn="1"/>
        </p:nvPicPr>
        <p:blipFill>
          <a:blip r:embed="rId17" cstate="screen">
            <a:extLst>
              <a:ext uri="{28A0092B-C50C-407E-A947-70E740481C1C}">
                <a14:useLocalDpi xmlns:a14="http://schemas.microsoft.com/office/drawing/2010/main"/>
              </a:ext>
            </a:extLst>
          </a:blip>
          <a:srcRect/>
          <a:stretch/>
        </p:blipFill>
        <p:spPr>
          <a:xfrm>
            <a:off x="2276937" y="2872290"/>
            <a:ext cx="874969" cy="875083"/>
          </a:xfrm>
          <a:prstGeom prst="rect">
            <a:avLst/>
          </a:prstGeom>
        </p:spPr>
      </p:pic>
      <p:pic>
        <p:nvPicPr>
          <p:cNvPr id="92" name="Picture Placeholder 47">
            <a:extLst>
              <a:ext uri="{FF2B5EF4-FFF2-40B4-BE49-F238E27FC236}">
                <a16:creationId xmlns:a16="http://schemas.microsoft.com/office/drawing/2014/main" id="{A6C60B03-2549-B486-20E8-3D4ECFBBB27F}"/>
              </a:ext>
            </a:extLst>
          </p:cNvPr>
          <p:cNvPicPr>
            <a:picLocks noChangeAspect="1"/>
          </p:cNvPicPr>
          <p:nvPr userDrawn="1"/>
        </p:nvPicPr>
        <p:blipFill>
          <a:blip r:embed="rId18" cstate="screen">
            <a:extLst>
              <a:ext uri="{28A0092B-C50C-407E-A947-70E740481C1C}">
                <a14:useLocalDpi xmlns:a14="http://schemas.microsoft.com/office/drawing/2010/main"/>
              </a:ext>
            </a:extLst>
          </a:blip>
          <a:srcRect/>
          <a:stretch/>
        </p:blipFill>
        <p:spPr>
          <a:xfrm>
            <a:off x="3904114" y="2872290"/>
            <a:ext cx="874969" cy="875083"/>
          </a:xfrm>
          <a:prstGeom prst="rect">
            <a:avLst/>
          </a:prstGeom>
        </p:spPr>
      </p:pic>
      <p:pic>
        <p:nvPicPr>
          <p:cNvPr id="93" name="Picture Placeholder 48">
            <a:extLst>
              <a:ext uri="{FF2B5EF4-FFF2-40B4-BE49-F238E27FC236}">
                <a16:creationId xmlns:a16="http://schemas.microsoft.com/office/drawing/2014/main" id="{72C931FB-C026-EC50-6227-43CB7CEE78FE}"/>
              </a:ext>
            </a:extLst>
          </p:cNvPr>
          <p:cNvPicPr>
            <a:picLocks noChangeAspect="1"/>
          </p:cNvPicPr>
          <p:nvPr userDrawn="1"/>
        </p:nvPicPr>
        <p:blipFill>
          <a:blip r:embed="rId19" cstate="screen">
            <a:extLst>
              <a:ext uri="{28A0092B-C50C-407E-A947-70E740481C1C}">
                <a14:useLocalDpi xmlns:a14="http://schemas.microsoft.com/office/drawing/2010/main"/>
              </a:ext>
            </a:extLst>
          </a:blip>
          <a:srcRect/>
          <a:stretch/>
        </p:blipFill>
        <p:spPr>
          <a:xfrm>
            <a:off x="5542839" y="2872290"/>
            <a:ext cx="874969" cy="875083"/>
          </a:xfrm>
          <a:prstGeom prst="rect">
            <a:avLst/>
          </a:prstGeom>
        </p:spPr>
      </p:pic>
      <p:sp>
        <p:nvSpPr>
          <p:cNvPr id="102" name="Text Placeholder 25">
            <a:extLst>
              <a:ext uri="{FF2B5EF4-FFF2-40B4-BE49-F238E27FC236}">
                <a16:creationId xmlns:a16="http://schemas.microsoft.com/office/drawing/2014/main" id="{FB53D950-9E5D-18E5-3289-D9BBA55C7B46}"/>
              </a:ext>
            </a:extLst>
          </p:cNvPr>
          <p:cNvSpPr txBox="1">
            <a:spLocks/>
          </p:cNvSpPr>
          <p:nvPr userDrawn="1"/>
        </p:nvSpPr>
        <p:spPr>
          <a:xfrm>
            <a:off x="7163154" y="3752782"/>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Tom Gallo</a:t>
            </a:r>
          </a:p>
        </p:txBody>
      </p:sp>
      <p:sp>
        <p:nvSpPr>
          <p:cNvPr id="103" name="Text Placeholder 26">
            <a:extLst>
              <a:ext uri="{FF2B5EF4-FFF2-40B4-BE49-F238E27FC236}">
                <a16:creationId xmlns:a16="http://schemas.microsoft.com/office/drawing/2014/main" id="{07B07F49-64F4-E638-29D3-EE68A0527DB5}"/>
              </a:ext>
            </a:extLst>
          </p:cNvPr>
          <p:cNvSpPr txBox="1">
            <a:spLocks/>
          </p:cNvSpPr>
          <p:nvPr userDrawn="1"/>
        </p:nvSpPr>
        <p:spPr>
          <a:xfrm>
            <a:off x="7163152" y="4019803"/>
            <a:ext cx="1405813" cy="426672"/>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SVP, Strategy </a:t>
            </a:r>
          </a:p>
        </p:txBody>
      </p:sp>
      <p:sp>
        <p:nvSpPr>
          <p:cNvPr id="104" name="Text Placeholder 1">
            <a:extLst>
              <a:ext uri="{FF2B5EF4-FFF2-40B4-BE49-F238E27FC236}">
                <a16:creationId xmlns:a16="http://schemas.microsoft.com/office/drawing/2014/main" id="{74A06B80-BE73-949E-743E-BFC6AF1ABE4D}"/>
              </a:ext>
            </a:extLst>
          </p:cNvPr>
          <p:cNvSpPr txBox="1">
            <a:spLocks/>
          </p:cNvSpPr>
          <p:nvPr userDrawn="1"/>
        </p:nvSpPr>
        <p:spPr>
          <a:xfrm>
            <a:off x="668420" y="5606020"/>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Valerie </a:t>
            </a:r>
            <a:r>
              <a:rPr lang="en-US" sz="1200" b="0" i="0" err="1">
                <a:latin typeface="ABM Sans Medium" panose="02010303040201060303" pitchFamily="2" charset="77"/>
                <a:ea typeface="ABM Sans Medium" panose="02010303040201060303" pitchFamily="2" charset="77"/>
              </a:rPr>
              <a:t>Burd</a:t>
            </a:r>
            <a:endParaRPr lang="en-US" sz="1200" b="0" i="0">
              <a:latin typeface="ABM Sans Medium" panose="02010303040201060303" pitchFamily="2" charset="77"/>
              <a:ea typeface="ABM Sans Medium" panose="02010303040201060303" pitchFamily="2" charset="77"/>
            </a:endParaRPr>
          </a:p>
        </p:txBody>
      </p:sp>
      <p:sp>
        <p:nvSpPr>
          <p:cNvPr id="105" name="Text Placeholder 2">
            <a:extLst>
              <a:ext uri="{FF2B5EF4-FFF2-40B4-BE49-F238E27FC236}">
                <a16:creationId xmlns:a16="http://schemas.microsoft.com/office/drawing/2014/main" id="{5D3C5EF4-4607-895C-8204-8A17964B8F99}"/>
              </a:ext>
            </a:extLst>
          </p:cNvPr>
          <p:cNvSpPr txBox="1">
            <a:spLocks/>
          </p:cNvSpPr>
          <p:nvPr userDrawn="1"/>
        </p:nvSpPr>
        <p:spPr>
          <a:xfrm>
            <a:off x="668418" y="5873040"/>
            <a:ext cx="1320638"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President, </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Business &amp; Industry</a:t>
            </a:r>
          </a:p>
        </p:txBody>
      </p:sp>
      <p:sp>
        <p:nvSpPr>
          <p:cNvPr id="106" name="Text Placeholder 4">
            <a:extLst>
              <a:ext uri="{FF2B5EF4-FFF2-40B4-BE49-F238E27FC236}">
                <a16:creationId xmlns:a16="http://schemas.microsoft.com/office/drawing/2014/main" id="{DFEFACC6-AFB3-C718-F9EE-2364D2FF4C7C}"/>
              </a:ext>
            </a:extLst>
          </p:cNvPr>
          <p:cNvSpPr txBox="1">
            <a:spLocks/>
          </p:cNvSpPr>
          <p:nvPr userDrawn="1"/>
        </p:nvSpPr>
        <p:spPr>
          <a:xfrm>
            <a:off x="2274452" y="5606020"/>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Billy </a:t>
            </a:r>
            <a:r>
              <a:rPr lang="en-US" sz="1200" b="0" i="0" err="1">
                <a:latin typeface="ABM Sans Medium" panose="02010303040201060303" pitchFamily="2" charset="77"/>
                <a:ea typeface="ABM Sans Medium" panose="02010303040201060303" pitchFamily="2" charset="77"/>
              </a:rPr>
              <a:t>Hatler</a:t>
            </a:r>
            <a:endParaRPr lang="en-US" sz="1200" b="0" i="0">
              <a:latin typeface="ABM Sans Medium" panose="02010303040201060303" pitchFamily="2" charset="77"/>
              <a:ea typeface="ABM Sans Medium" panose="02010303040201060303" pitchFamily="2" charset="77"/>
            </a:endParaRPr>
          </a:p>
        </p:txBody>
      </p:sp>
      <p:sp>
        <p:nvSpPr>
          <p:cNvPr id="107" name="Text Placeholder 5">
            <a:extLst>
              <a:ext uri="{FF2B5EF4-FFF2-40B4-BE49-F238E27FC236}">
                <a16:creationId xmlns:a16="http://schemas.microsoft.com/office/drawing/2014/main" id="{B30EE2F2-441B-5839-96C3-B91558DC930F}"/>
              </a:ext>
            </a:extLst>
          </p:cNvPr>
          <p:cNvSpPr txBox="1">
            <a:spLocks/>
          </p:cNvSpPr>
          <p:nvPr userDrawn="1"/>
        </p:nvSpPr>
        <p:spPr>
          <a:xfrm>
            <a:off x="2274450" y="5873040"/>
            <a:ext cx="1100346"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SVP, Business &amp; Industry, West</a:t>
            </a:r>
          </a:p>
        </p:txBody>
      </p:sp>
      <p:sp>
        <p:nvSpPr>
          <p:cNvPr id="108" name="Text Placeholder 7">
            <a:extLst>
              <a:ext uri="{FF2B5EF4-FFF2-40B4-BE49-F238E27FC236}">
                <a16:creationId xmlns:a16="http://schemas.microsoft.com/office/drawing/2014/main" id="{14650F58-9566-C51C-2380-876C5464E229}"/>
              </a:ext>
            </a:extLst>
          </p:cNvPr>
          <p:cNvSpPr txBox="1">
            <a:spLocks/>
          </p:cNvSpPr>
          <p:nvPr userDrawn="1"/>
        </p:nvSpPr>
        <p:spPr>
          <a:xfrm>
            <a:off x="3910963" y="5606020"/>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Martin </a:t>
            </a:r>
            <a:r>
              <a:rPr lang="en-US" sz="1200" b="0" i="0" err="1">
                <a:latin typeface="ABM Sans Medium" panose="02010303040201060303" pitchFamily="2" charset="77"/>
                <a:ea typeface="ABM Sans Medium" panose="02010303040201060303" pitchFamily="2" charset="77"/>
              </a:rPr>
              <a:t>Gjleaj</a:t>
            </a:r>
            <a:endParaRPr lang="en-US" sz="1200" b="0" i="0">
              <a:latin typeface="ABM Sans Medium" panose="02010303040201060303" pitchFamily="2" charset="77"/>
              <a:ea typeface="ABM Sans Medium" panose="02010303040201060303" pitchFamily="2" charset="77"/>
            </a:endParaRPr>
          </a:p>
        </p:txBody>
      </p:sp>
      <p:sp>
        <p:nvSpPr>
          <p:cNvPr id="109" name="Text Placeholder 8">
            <a:extLst>
              <a:ext uri="{FF2B5EF4-FFF2-40B4-BE49-F238E27FC236}">
                <a16:creationId xmlns:a16="http://schemas.microsoft.com/office/drawing/2014/main" id="{BFE56A74-C160-CB3F-0C93-A4A6055060AC}"/>
              </a:ext>
            </a:extLst>
          </p:cNvPr>
          <p:cNvSpPr txBox="1">
            <a:spLocks/>
          </p:cNvSpPr>
          <p:nvPr userDrawn="1"/>
        </p:nvSpPr>
        <p:spPr>
          <a:xfrm>
            <a:off x="3910961" y="5873040"/>
            <a:ext cx="1534912" cy="638502"/>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SVP, Business &amp; Industry, Great Lakes &amp; Northeast</a:t>
            </a:r>
          </a:p>
        </p:txBody>
      </p:sp>
      <p:sp>
        <p:nvSpPr>
          <p:cNvPr id="110" name="Text Placeholder 10">
            <a:extLst>
              <a:ext uri="{FF2B5EF4-FFF2-40B4-BE49-F238E27FC236}">
                <a16:creationId xmlns:a16="http://schemas.microsoft.com/office/drawing/2014/main" id="{D4804037-D476-7EDA-F8E2-9C47A8D4DDD8}"/>
              </a:ext>
            </a:extLst>
          </p:cNvPr>
          <p:cNvSpPr txBox="1">
            <a:spLocks/>
          </p:cNvSpPr>
          <p:nvPr userDrawn="1"/>
        </p:nvSpPr>
        <p:spPr>
          <a:xfrm>
            <a:off x="5542144" y="5606020"/>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Sean Bromfield</a:t>
            </a:r>
          </a:p>
        </p:txBody>
      </p:sp>
      <p:sp>
        <p:nvSpPr>
          <p:cNvPr id="111" name="Text Placeholder 11">
            <a:extLst>
              <a:ext uri="{FF2B5EF4-FFF2-40B4-BE49-F238E27FC236}">
                <a16:creationId xmlns:a16="http://schemas.microsoft.com/office/drawing/2014/main" id="{1453B8D8-715F-B07B-FF20-FDCFF4923254}"/>
              </a:ext>
            </a:extLst>
          </p:cNvPr>
          <p:cNvSpPr txBox="1">
            <a:spLocks/>
          </p:cNvSpPr>
          <p:nvPr userDrawn="1"/>
        </p:nvSpPr>
        <p:spPr>
          <a:xfrm>
            <a:off x="5542143" y="5873040"/>
            <a:ext cx="1534912"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President, Aviation</a:t>
            </a:r>
          </a:p>
        </p:txBody>
      </p:sp>
      <p:sp>
        <p:nvSpPr>
          <p:cNvPr id="112" name="Text Placeholder 13">
            <a:extLst>
              <a:ext uri="{FF2B5EF4-FFF2-40B4-BE49-F238E27FC236}">
                <a16:creationId xmlns:a16="http://schemas.microsoft.com/office/drawing/2014/main" id="{7D7B6472-FBE2-98BB-7685-6F8E9EBDDC5A}"/>
              </a:ext>
            </a:extLst>
          </p:cNvPr>
          <p:cNvSpPr txBox="1">
            <a:spLocks/>
          </p:cNvSpPr>
          <p:nvPr userDrawn="1"/>
        </p:nvSpPr>
        <p:spPr>
          <a:xfrm>
            <a:off x="7167534" y="5606020"/>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Mark Hawkinson</a:t>
            </a:r>
          </a:p>
        </p:txBody>
      </p:sp>
      <p:sp>
        <p:nvSpPr>
          <p:cNvPr id="113" name="Text Placeholder 14">
            <a:extLst>
              <a:ext uri="{FF2B5EF4-FFF2-40B4-BE49-F238E27FC236}">
                <a16:creationId xmlns:a16="http://schemas.microsoft.com/office/drawing/2014/main" id="{CA8C2FDF-8582-7D2C-66E5-265E39278D49}"/>
              </a:ext>
            </a:extLst>
          </p:cNvPr>
          <p:cNvSpPr txBox="1">
            <a:spLocks/>
          </p:cNvSpPr>
          <p:nvPr userDrawn="1"/>
        </p:nvSpPr>
        <p:spPr>
          <a:xfrm>
            <a:off x="7167532" y="5873040"/>
            <a:ext cx="1534912"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President,</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Technical Solutions</a:t>
            </a:r>
          </a:p>
        </p:txBody>
      </p:sp>
      <p:sp>
        <p:nvSpPr>
          <p:cNvPr id="114" name="Text Placeholder 16">
            <a:extLst>
              <a:ext uri="{FF2B5EF4-FFF2-40B4-BE49-F238E27FC236}">
                <a16:creationId xmlns:a16="http://schemas.microsoft.com/office/drawing/2014/main" id="{77982E49-622F-9567-D838-FBDABEA7CAE9}"/>
              </a:ext>
            </a:extLst>
          </p:cNvPr>
          <p:cNvSpPr txBox="1">
            <a:spLocks/>
          </p:cNvSpPr>
          <p:nvPr userDrawn="1"/>
        </p:nvSpPr>
        <p:spPr>
          <a:xfrm>
            <a:off x="8797488" y="5606020"/>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Ed </a:t>
            </a:r>
            <a:r>
              <a:rPr lang="en-US" sz="1200" b="0" i="0" err="1">
                <a:latin typeface="ABM Sans Medium" panose="02010303040201060303" pitchFamily="2" charset="77"/>
                <a:ea typeface="ABM Sans Medium" panose="02010303040201060303" pitchFamily="2" charset="77"/>
              </a:rPr>
              <a:t>Marcil</a:t>
            </a:r>
            <a:endParaRPr lang="en-US" sz="1200" b="0" i="0">
              <a:latin typeface="ABM Sans Medium" panose="02010303040201060303" pitchFamily="2" charset="77"/>
              <a:ea typeface="ABM Sans Medium" panose="02010303040201060303" pitchFamily="2" charset="77"/>
            </a:endParaRPr>
          </a:p>
        </p:txBody>
      </p:sp>
      <p:sp>
        <p:nvSpPr>
          <p:cNvPr id="115" name="Text Placeholder 17">
            <a:extLst>
              <a:ext uri="{FF2B5EF4-FFF2-40B4-BE49-F238E27FC236}">
                <a16:creationId xmlns:a16="http://schemas.microsoft.com/office/drawing/2014/main" id="{6E66BD08-DFF9-9637-F3A3-DBFAC7D126F7}"/>
              </a:ext>
            </a:extLst>
          </p:cNvPr>
          <p:cNvSpPr txBox="1">
            <a:spLocks/>
          </p:cNvSpPr>
          <p:nvPr userDrawn="1"/>
        </p:nvSpPr>
        <p:spPr>
          <a:xfrm>
            <a:off x="8797487" y="5873040"/>
            <a:ext cx="1534912"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President, Manufacturing</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&amp; Distribution</a:t>
            </a:r>
          </a:p>
        </p:txBody>
      </p:sp>
      <p:sp>
        <p:nvSpPr>
          <p:cNvPr id="116" name="Text Placeholder 25">
            <a:extLst>
              <a:ext uri="{FF2B5EF4-FFF2-40B4-BE49-F238E27FC236}">
                <a16:creationId xmlns:a16="http://schemas.microsoft.com/office/drawing/2014/main" id="{2FB26078-901C-FC26-A8DE-7BB57E6999DF}"/>
              </a:ext>
            </a:extLst>
          </p:cNvPr>
          <p:cNvSpPr txBox="1">
            <a:spLocks/>
          </p:cNvSpPr>
          <p:nvPr userDrawn="1"/>
        </p:nvSpPr>
        <p:spPr>
          <a:xfrm>
            <a:off x="10427441" y="5583101"/>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Richard Sykes</a:t>
            </a:r>
          </a:p>
        </p:txBody>
      </p:sp>
      <p:sp>
        <p:nvSpPr>
          <p:cNvPr id="117" name="Text Placeholder 26">
            <a:extLst>
              <a:ext uri="{FF2B5EF4-FFF2-40B4-BE49-F238E27FC236}">
                <a16:creationId xmlns:a16="http://schemas.microsoft.com/office/drawing/2014/main" id="{BD334B65-096A-5674-C69A-99B38E9C46E5}"/>
              </a:ext>
            </a:extLst>
          </p:cNvPr>
          <p:cNvSpPr txBox="1">
            <a:spLocks/>
          </p:cNvSpPr>
          <p:nvPr userDrawn="1"/>
        </p:nvSpPr>
        <p:spPr>
          <a:xfrm>
            <a:off x="10427439" y="5850121"/>
            <a:ext cx="1534912"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SVP and President,</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UK and Ireland</a:t>
            </a:r>
          </a:p>
        </p:txBody>
      </p:sp>
      <p:sp>
        <p:nvSpPr>
          <p:cNvPr id="119" name="Text Placeholder 25">
            <a:extLst>
              <a:ext uri="{FF2B5EF4-FFF2-40B4-BE49-F238E27FC236}">
                <a16:creationId xmlns:a16="http://schemas.microsoft.com/office/drawing/2014/main" id="{5FB34E37-AFC1-54D7-1893-5C7D40A32FA0}"/>
              </a:ext>
            </a:extLst>
          </p:cNvPr>
          <p:cNvSpPr txBox="1">
            <a:spLocks/>
          </p:cNvSpPr>
          <p:nvPr userDrawn="1"/>
        </p:nvSpPr>
        <p:spPr>
          <a:xfrm>
            <a:off x="8794730" y="3752782"/>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Scott Camp</a:t>
            </a:r>
          </a:p>
        </p:txBody>
      </p:sp>
      <p:sp>
        <p:nvSpPr>
          <p:cNvPr id="120" name="Text Placeholder 26">
            <a:extLst>
              <a:ext uri="{FF2B5EF4-FFF2-40B4-BE49-F238E27FC236}">
                <a16:creationId xmlns:a16="http://schemas.microsoft.com/office/drawing/2014/main" id="{D8D05D3A-CA62-0300-0FBD-9FED83B97FB8}"/>
              </a:ext>
            </a:extLst>
          </p:cNvPr>
          <p:cNvSpPr txBox="1">
            <a:spLocks/>
          </p:cNvSpPr>
          <p:nvPr userDrawn="1"/>
        </p:nvSpPr>
        <p:spPr>
          <a:xfrm>
            <a:off x="8794728" y="4019802"/>
            <a:ext cx="1534912"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President, Education</a:t>
            </a:r>
          </a:p>
        </p:txBody>
      </p:sp>
      <p:pic>
        <p:nvPicPr>
          <p:cNvPr id="122" name="Picture Placeholder 12" descr="A person in a suit&#10;&#10;Description automatically generated">
            <a:extLst>
              <a:ext uri="{FF2B5EF4-FFF2-40B4-BE49-F238E27FC236}">
                <a16:creationId xmlns:a16="http://schemas.microsoft.com/office/drawing/2014/main" id="{40775591-9BE3-751D-762E-431A3F4F2A19}"/>
              </a:ext>
            </a:extLst>
          </p:cNvPr>
          <p:cNvPicPr>
            <a:picLocks noChangeAspect="1"/>
          </p:cNvPicPr>
          <p:nvPr userDrawn="1"/>
        </p:nvPicPr>
        <p:blipFill>
          <a:blip r:embed="rId20"/>
          <a:srcRect/>
          <a:stretch>
            <a:fillRect/>
          </a:stretch>
        </p:blipFill>
        <p:spPr>
          <a:xfrm>
            <a:off x="8794728" y="2876299"/>
            <a:ext cx="875082" cy="875083"/>
          </a:xfrm>
          <a:prstGeom prst="rect">
            <a:avLst/>
          </a:prstGeom>
        </p:spPr>
      </p:pic>
      <p:pic>
        <p:nvPicPr>
          <p:cNvPr id="123" name="Picture Placeholder 23" descr="A person in a suit smiling&#10;&#10;Description automatically generated">
            <a:extLst>
              <a:ext uri="{FF2B5EF4-FFF2-40B4-BE49-F238E27FC236}">
                <a16:creationId xmlns:a16="http://schemas.microsoft.com/office/drawing/2014/main" id="{E385C044-B353-32A3-2ED0-1322A367B19E}"/>
              </a:ext>
            </a:extLst>
          </p:cNvPr>
          <p:cNvPicPr>
            <a:picLocks noChangeAspect="1"/>
          </p:cNvPicPr>
          <p:nvPr userDrawn="1"/>
        </p:nvPicPr>
        <p:blipFill>
          <a:blip r:embed="rId21"/>
          <a:srcRect/>
          <a:stretch>
            <a:fillRect/>
          </a:stretch>
        </p:blipFill>
        <p:spPr>
          <a:xfrm>
            <a:off x="7161785" y="2875997"/>
            <a:ext cx="874970" cy="875084"/>
          </a:xfrm>
          <a:prstGeom prst="rect">
            <a:avLst/>
          </a:prstGeom>
        </p:spPr>
      </p:pic>
      <p:pic>
        <p:nvPicPr>
          <p:cNvPr id="124" name="Picture 123" descr="A person in a blue shirt&#10;&#10;Description automatically generated">
            <a:extLst>
              <a:ext uri="{FF2B5EF4-FFF2-40B4-BE49-F238E27FC236}">
                <a16:creationId xmlns:a16="http://schemas.microsoft.com/office/drawing/2014/main" id="{C4B9BA7D-FEDC-F364-08FB-821F86DDCEA6}"/>
              </a:ext>
            </a:extLst>
          </p:cNvPr>
          <p:cNvPicPr>
            <a:picLocks noChangeAspect="1"/>
          </p:cNvPicPr>
          <p:nvPr userDrawn="1"/>
        </p:nvPicPr>
        <p:blipFill>
          <a:blip r:embed="rId22"/>
          <a:stretch>
            <a:fillRect/>
          </a:stretch>
        </p:blipFill>
        <p:spPr>
          <a:xfrm>
            <a:off x="10427439" y="2877440"/>
            <a:ext cx="867114" cy="867114"/>
          </a:xfrm>
          <a:prstGeom prst="rect">
            <a:avLst/>
          </a:prstGeom>
        </p:spPr>
      </p:pic>
      <p:sp>
        <p:nvSpPr>
          <p:cNvPr id="125" name="Text Placeholder 25">
            <a:extLst>
              <a:ext uri="{FF2B5EF4-FFF2-40B4-BE49-F238E27FC236}">
                <a16:creationId xmlns:a16="http://schemas.microsoft.com/office/drawing/2014/main" id="{F7433410-0426-5F52-5FC3-D707BE20E900}"/>
              </a:ext>
            </a:extLst>
          </p:cNvPr>
          <p:cNvSpPr txBox="1">
            <a:spLocks/>
          </p:cNvSpPr>
          <p:nvPr userDrawn="1"/>
        </p:nvSpPr>
        <p:spPr>
          <a:xfrm>
            <a:off x="10415042" y="3755459"/>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Marty Montagne</a:t>
            </a:r>
          </a:p>
        </p:txBody>
      </p:sp>
      <p:sp>
        <p:nvSpPr>
          <p:cNvPr id="126" name="Text Placeholder 26">
            <a:extLst>
              <a:ext uri="{FF2B5EF4-FFF2-40B4-BE49-F238E27FC236}">
                <a16:creationId xmlns:a16="http://schemas.microsoft.com/office/drawing/2014/main" id="{E62E1E11-9269-F307-8D23-525A4F65ED03}"/>
              </a:ext>
            </a:extLst>
          </p:cNvPr>
          <p:cNvSpPr txBox="1">
            <a:spLocks/>
          </p:cNvSpPr>
          <p:nvPr userDrawn="1"/>
        </p:nvSpPr>
        <p:spPr>
          <a:xfrm>
            <a:off x="10415040" y="4022479"/>
            <a:ext cx="1534912"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President of Engineering </a:t>
            </a:r>
          </a:p>
        </p:txBody>
      </p:sp>
      <p:sp>
        <p:nvSpPr>
          <p:cNvPr id="127" name="Text Placeholder 1">
            <a:extLst>
              <a:ext uri="{FF2B5EF4-FFF2-40B4-BE49-F238E27FC236}">
                <a16:creationId xmlns:a16="http://schemas.microsoft.com/office/drawing/2014/main" id="{6E11088A-3E55-F597-6F04-51DBAF7184FF}"/>
              </a:ext>
            </a:extLst>
          </p:cNvPr>
          <p:cNvSpPr txBox="1">
            <a:spLocks/>
          </p:cNvSpPr>
          <p:nvPr userDrawn="1"/>
        </p:nvSpPr>
        <p:spPr>
          <a:xfrm>
            <a:off x="668420" y="2021572"/>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Scott </a:t>
            </a:r>
            <a:r>
              <a:rPr lang="en-US" sz="1200" b="0" i="0" err="1">
                <a:latin typeface="ABM Sans Medium" panose="02010303040201060303" pitchFamily="2" charset="77"/>
                <a:ea typeface="ABM Sans Medium" panose="02010303040201060303" pitchFamily="2" charset="77"/>
              </a:rPr>
              <a:t>Salmirs</a:t>
            </a:r>
            <a:endParaRPr lang="en-US" sz="1200" b="0" i="0">
              <a:latin typeface="ABM Sans Medium" panose="02010303040201060303" pitchFamily="2" charset="77"/>
              <a:ea typeface="ABM Sans Medium" panose="02010303040201060303" pitchFamily="2" charset="77"/>
            </a:endParaRPr>
          </a:p>
        </p:txBody>
      </p:sp>
      <p:sp>
        <p:nvSpPr>
          <p:cNvPr id="130" name="Text Placeholder 2">
            <a:extLst>
              <a:ext uri="{FF2B5EF4-FFF2-40B4-BE49-F238E27FC236}">
                <a16:creationId xmlns:a16="http://schemas.microsoft.com/office/drawing/2014/main" id="{DDC8CDBC-355D-F0FF-8E55-F3626DE1981F}"/>
              </a:ext>
            </a:extLst>
          </p:cNvPr>
          <p:cNvSpPr txBox="1">
            <a:spLocks/>
          </p:cNvSpPr>
          <p:nvPr userDrawn="1"/>
        </p:nvSpPr>
        <p:spPr>
          <a:xfrm>
            <a:off x="668418" y="2288592"/>
            <a:ext cx="1320638"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President and Chief Executive Officer</a:t>
            </a:r>
          </a:p>
          <a:p>
            <a:endParaRPr lang="en-US" sz="900" b="0" i="0">
              <a:latin typeface="ABM Sans" panose="02010303040201060303" pitchFamily="2" charset="77"/>
              <a:ea typeface="ABM Sans" panose="02010303040201060303" pitchFamily="2" charset="77"/>
            </a:endParaRPr>
          </a:p>
        </p:txBody>
      </p:sp>
      <p:sp>
        <p:nvSpPr>
          <p:cNvPr id="131" name="Text Placeholder 4">
            <a:extLst>
              <a:ext uri="{FF2B5EF4-FFF2-40B4-BE49-F238E27FC236}">
                <a16:creationId xmlns:a16="http://schemas.microsoft.com/office/drawing/2014/main" id="{7043378B-1D66-26DD-CAD4-E9B9BB42B24A}"/>
              </a:ext>
            </a:extLst>
          </p:cNvPr>
          <p:cNvSpPr txBox="1">
            <a:spLocks/>
          </p:cNvSpPr>
          <p:nvPr userDrawn="1"/>
        </p:nvSpPr>
        <p:spPr>
          <a:xfrm>
            <a:off x="2274452" y="2021572"/>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Rene Jacobsen</a:t>
            </a:r>
          </a:p>
        </p:txBody>
      </p:sp>
      <p:sp>
        <p:nvSpPr>
          <p:cNvPr id="132" name="Text Placeholder 5">
            <a:extLst>
              <a:ext uri="{FF2B5EF4-FFF2-40B4-BE49-F238E27FC236}">
                <a16:creationId xmlns:a16="http://schemas.microsoft.com/office/drawing/2014/main" id="{E93F4D95-FC3F-74EA-A747-2E139EF68F39}"/>
              </a:ext>
            </a:extLst>
          </p:cNvPr>
          <p:cNvSpPr txBox="1">
            <a:spLocks/>
          </p:cNvSpPr>
          <p:nvPr userDrawn="1"/>
        </p:nvSpPr>
        <p:spPr>
          <a:xfrm>
            <a:off x="2274450" y="2288592"/>
            <a:ext cx="1100346"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EVP and Chief</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Operating Officer</a:t>
            </a:r>
          </a:p>
          <a:p>
            <a:endParaRPr lang="en-US" sz="900" b="0" i="0">
              <a:latin typeface="ABM Sans" panose="02010303040201060303" pitchFamily="2" charset="77"/>
              <a:ea typeface="ABM Sans" panose="02010303040201060303" pitchFamily="2" charset="77"/>
            </a:endParaRPr>
          </a:p>
        </p:txBody>
      </p:sp>
      <p:sp>
        <p:nvSpPr>
          <p:cNvPr id="133" name="Text Placeholder 7">
            <a:extLst>
              <a:ext uri="{FF2B5EF4-FFF2-40B4-BE49-F238E27FC236}">
                <a16:creationId xmlns:a16="http://schemas.microsoft.com/office/drawing/2014/main" id="{409E675D-097C-6824-62F1-DDF930109FD4}"/>
              </a:ext>
            </a:extLst>
          </p:cNvPr>
          <p:cNvSpPr txBox="1">
            <a:spLocks/>
          </p:cNvSpPr>
          <p:nvPr userDrawn="1"/>
        </p:nvSpPr>
        <p:spPr>
          <a:xfrm>
            <a:off x="3910963" y="2021572"/>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Earl Ellis</a:t>
            </a:r>
          </a:p>
        </p:txBody>
      </p:sp>
      <p:sp>
        <p:nvSpPr>
          <p:cNvPr id="134" name="Text Placeholder 8">
            <a:extLst>
              <a:ext uri="{FF2B5EF4-FFF2-40B4-BE49-F238E27FC236}">
                <a16:creationId xmlns:a16="http://schemas.microsoft.com/office/drawing/2014/main" id="{37655C17-8C31-85DD-DD5C-060D0BF2EEF2}"/>
              </a:ext>
            </a:extLst>
          </p:cNvPr>
          <p:cNvSpPr txBox="1">
            <a:spLocks/>
          </p:cNvSpPr>
          <p:nvPr userDrawn="1"/>
        </p:nvSpPr>
        <p:spPr>
          <a:xfrm>
            <a:off x="3910961" y="2288592"/>
            <a:ext cx="1534912" cy="638502"/>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EVP and Chief</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Financial Officer</a:t>
            </a:r>
          </a:p>
          <a:p>
            <a:endParaRPr lang="en-US" sz="900" b="0" i="0">
              <a:latin typeface="ABM Sans" panose="02010303040201060303" pitchFamily="2" charset="77"/>
              <a:ea typeface="ABM Sans" panose="02010303040201060303" pitchFamily="2" charset="77"/>
            </a:endParaRPr>
          </a:p>
        </p:txBody>
      </p:sp>
      <p:sp>
        <p:nvSpPr>
          <p:cNvPr id="135" name="Text Placeholder 10">
            <a:extLst>
              <a:ext uri="{FF2B5EF4-FFF2-40B4-BE49-F238E27FC236}">
                <a16:creationId xmlns:a16="http://schemas.microsoft.com/office/drawing/2014/main" id="{C4503015-ED46-3FA8-4AE6-5702C291AD60}"/>
              </a:ext>
            </a:extLst>
          </p:cNvPr>
          <p:cNvSpPr txBox="1">
            <a:spLocks/>
          </p:cNvSpPr>
          <p:nvPr userDrawn="1"/>
        </p:nvSpPr>
        <p:spPr>
          <a:xfrm>
            <a:off x="5542144" y="2021572"/>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Miranda Tolar</a:t>
            </a:r>
          </a:p>
        </p:txBody>
      </p:sp>
      <p:sp>
        <p:nvSpPr>
          <p:cNvPr id="136" name="Text Placeholder 11">
            <a:extLst>
              <a:ext uri="{FF2B5EF4-FFF2-40B4-BE49-F238E27FC236}">
                <a16:creationId xmlns:a16="http://schemas.microsoft.com/office/drawing/2014/main" id="{A1C14148-40AB-F7C2-2CA7-EF679664FE35}"/>
              </a:ext>
            </a:extLst>
          </p:cNvPr>
          <p:cNvSpPr txBox="1">
            <a:spLocks/>
          </p:cNvSpPr>
          <p:nvPr userDrawn="1"/>
        </p:nvSpPr>
        <p:spPr>
          <a:xfrm>
            <a:off x="5542143" y="2288592"/>
            <a:ext cx="1311503"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EVP and General Counsel</a:t>
            </a:r>
          </a:p>
        </p:txBody>
      </p:sp>
      <p:sp>
        <p:nvSpPr>
          <p:cNvPr id="137" name="Text Placeholder 13">
            <a:extLst>
              <a:ext uri="{FF2B5EF4-FFF2-40B4-BE49-F238E27FC236}">
                <a16:creationId xmlns:a16="http://schemas.microsoft.com/office/drawing/2014/main" id="{055DE0F9-CC70-6ABF-1BC3-C9806EF08CC3}"/>
              </a:ext>
            </a:extLst>
          </p:cNvPr>
          <p:cNvSpPr txBox="1">
            <a:spLocks/>
          </p:cNvSpPr>
          <p:nvPr userDrawn="1"/>
        </p:nvSpPr>
        <p:spPr>
          <a:xfrm>
            <a:off x="7167534" y="2021572"/>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err="1">
                <a:latin typeface="ABM Sans Medium" panose="02010303040201060303" pitchFamily="2" charset="77"/>
                <a:ea typeface="ABM Sans Medium" panose="02010303040201060303" pitchFamily="2" charset="77"/>
              </a:rPr>
              <a:t>Raúl</a:t>
            </a:r>
            <a:r>
              <a:rPr lang="en-US" sz="1200" b="0" i="0">
                <a:latin typeface="ABM Sans Medium" panose="02010303040201060303" pitchFamily="2" charset="77"/>
                <a:ea typeface="ABM Sans Medium" panose="02010303040201060303" pitchFamily="2" charset="77"/>
              </a:rPr>
              <a:t> </a:t>
            </a:r>
            <a:r>
              <a:rPr lang="en-US" sz="1200" b="0" i="0" err="1">
                <a:latin typeface="ABM Sans Medium" panose="02010303040201060303" pitchFamily="2" charset="77"/>
                <a:ea typeface="ABM Sans Medium" panose="02010303040201060303" pitchFamily="2" charset="77"/>
              </a:rPr>
              <a:t>Valentín</a:t>
            </a:r>
            <a:endParaRPr lang="en-US" sz="1200" b="0" i="0">
              <a:latin typeface="ABM Sans Medium" panose="02010303040201060303" pitchFamily="2" charset="77"/>
              <a:ea typeface="ABM Sans Medium" panose="02010303040201060303" pitchFamily="2" charset="77"/>
            </a:endParaRPr>
          </a:p>
        </p:txBody>
      </p:sp>
      <p:sp>
        <p:nvSpPr>
          <p:cNvPr id="138" name="Text Placeholder 14">
            <a:extLst>
              <a:ext uri="{FF2B5EF4-FFF2-40B4-BE49-F238E27FC236}">
                <a16:creationId xmlns:a16="http://schemas.microsoft.com/office/drawing/2014/main" id="{59F2DF1D-677D-49F4-44A9-0490309FD7B8}"/>
              </a:ext>
            </a:extLst>
          </p:cNvPr>
          <p:cNvSpPr txBox="1">
            <a:spLocks/>
          </p:cNvSpPr>
          <p:nvPr userDrawn="1"/>
        </p:nvSpPr>
        <p:spPr>
          <a:xfrm>
            <a:off x="7167532" y="2288592"/>
            <a:ext cx="1534912"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EVP and Chief Human Resources Officer</a:t>
            </a:r>
          </a:p>
          <a:p>
            <a:endParaRPr lang="en-US" sz="900" b="0" i="0">
              <a:latin typeface="ABM Sans" panose="02010303040201060303" pitchFamily="2" charset="77"/>
              <a:ea typeface="ABM Sans" panose="02010303040201060303" pitchFamily="2" charset="77"/>
            </a:endParaRPr>
          </a:p>
        </p:txBody>
      </p:sp>
      <p:sp>
        <p:nvSpPr>
          <p:cNvPr id="139" name="Text Placeholder 16">
            <a:extLst>
              <a:ext uri="{FF2B5EF4-FFF2-40B4-BE49-F238E27FC236}">
                <a16:creationId xmlns:a16="http://schemas.microsoft.com/office/drawing/2014/main" id="{05A6AC6A-F85F-6CD5-320D-4A2BC910146E}"/>
              </a:ext>
            </a:extLst>
          </p:cNvPr>
          <p:cNvSpPr txBox="1">
            <a:spLocks/>
          </p:cNvSpPr>
          <p:nvPr userDrawn="1"/>
        </p:nvSpPr>
        <p:spPr>
          <a:xfrm>
            <a:off x="8797488" y="2021572"/>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Sean Mahoney</a:t>
            </a:r>
          </a:p>
        </p:txBody>
      </p:sp>
      <p:sp>
        <p:nvSpPr>
          <p:cNvPr id="140" name="Text Placeholder 17">
            <a:extLst>
              <a:ext uri="{FF2B5EF4-FFF2-40B4-BE49-F238E27FC236}">
                <a16:creationId xmlns:a16="http://schemas.microsoft.com/office/drawing/2014/main" id="{13B7F444-0A6F-B0AB-3B9F-FD4CA23D7DE4}"/>
              </a:ext>
            </a:extLst>
          </p:cNvPr>
          <p:cNvSpPr txBox="1">
            <a:spLocks/>
          </p:cNvSpPr>
          <p:nvPr userDrawn="1"/>
        </p:nvSpPr>
        <p:spPr>
          <a:xfrm>
            <a:off x="8797487" y="2288592"/>
            <a:ext cx="1534912"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EVP and President of</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Sales &amp; Marketing</a:t>
            </a:r>
          </a:p>
          <a:p>
            <a:endParaRPr lang="en-US" sz="900" b="0" i="0">
              <a:latin typeface="ABM Sans" panose="02010303040201060303" pitchFamily="2" charset="77"/>
              <a:ea typeface="ABM Sans" panose="02010303040201060303" pitchFamily="2" charset="77"/>
            </a:endParaRPr>
          </a:p>
        </p:txBody>
      </p:sp>
      <p:sp>
        <p:nvSpPr>
          <p:cNvPr id="141" name="Text Placeholder 1">
            <a:extLst>
              <a:ext uri="{FF2B5EF4-FFF2-40B4-BE49-F238E27FC236}">
                <a16:creationId xmlns:a16="http://schemas.microsoft.com/office/drawing/2014/main" id="{B40BB449-1352-D74A-BA2E-3F66EAC599D3}"/>
              </a:ext>
            </a:extLst>
          </p:cNvPr>
          <p:cNvSpPr txBox="1">
            <a:spLocks/>
          </p:cNvSpPr>
          <p:nvPr userDrawn="1"/>
        </p:nvSpPr>
        <p:spPr>
          <a:xfrm>
            <a:off x="668420" y="3838180"/>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Melanie</a:t>
            </a:r>
            <a:br>
              <a:rPr lang="en-US" sz="1200" b="0" i="0">
                <a:latin typeface="ABM Sans Medium" panose="02010303040201060303" pitchFamily="2" charset="77"/>
                <a:ea typeface="ABM Sans Medium" panose="02010303040201060303" pitchFamily="2" charset="77"/>
              </a:rPr>
            </a:br>
            <a:r>
              <a:rPr lang="en-US" sz="1200" b="0" i="0">
                <a:latin typeface="ABM Sans Medium" panose="02010303040201060303" pitchFamily="2" charset="77"/>
                <a:ea typeface="ABM Sans Medium" panose="02010303040201060303" pitchFamily="2" charset="77"/>
              </a:rPr>
              <a:t>Kirkwood Ruiz</a:t>
            </a:r>
          </a:p>
        </p:txBody>
      </p:sp>
      <p:sp>
        <p:nvSpPr>
          <p:cNvPr id="148" name="Text Placeholder 2">
            <a:extLst>
              <a:ext uri="{FF2B5EF4-FFF2-40B4-BE49-F238E27FC236}">
                <a16:creationId xmlns:a16="http://schemas.microsoft.com/office/drawing/2014/main" id="{237A1AC9-7082-41C3-49D6-84588B3BADC7}"/>
              </a:ext>
            </a:extLst>
          </p:cNvPr>
          <p:cNvSpPr txBox="1">
            <a:spLocks/>
          </p:cNvSpPr>
          <p:nvPr userDrawn="1"/>
        </p:nvSpPr>
        <p:spPr>
          <a:xfrm>
            <a:off x="668418" y="4153968"/>
            <a:ext cx="1320638"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SVP and Chief</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Information Officer</a:t>
            </a:r>
          </a:p>
          <a:p>
            <a:endParaRPr lang="en-US" sz="900" b="0" i="0">
              <a:latin typeface="ABM Sans" panose="02010303040201060303" pitchFamily="2" charset="77"/>
              <a:ea typeface="ABM Sans" panose="02010303040201060303" pitchFamily="2" charset="77"/>
            </a:endParaRPr>
          </a:p>
        </p:txBody>
      </p:sp>
      <p:sp>
        <p:nvSpPr>
          <p:cNvPr id="149" name="Text Placeholder 4">
            <a:extLst>
              <a:ext uri="{FF2B5EF4-FFF2-40B4-BE49-F238E27FC236}">
                <a16:creationId xmlns:a16="http://schemas.microsoft.com/office/drawing/2014/main" id="{45ECB805-CB7D-1797-B64B-9E76C097230A}"/>
              </a:ext>
            </a:extLst>
          </p:cNvPr>
          <p:cNvSpPr txBox="1">
            <a:spLocks/>
          </p:cNvSpPr>
          <p:nvPr userDrawn="1"/>
        </p:nvSpPr>
        <p:spPr>
          <a:xfrm>
            <a:off x="2274452" y="3765028"/>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Dean Chin</a:t>
            </a:r>
          </a:p>
        </p:txBody>
      </p:sp>
      <p:sp>
        <p:nvSpPr>
          <p:cNvPr id="150" name="Text Placeholder 5">
            <a:extLst>
              <a:ext uri="{FF2B5EF4-FFF2-40B4-BE49-F238E27FC236}">
                <a16:creationId xmlns:a16="http://schemas.microsoft.com/office/drawing/2014/main" id="{89313A24-5476-B498-1C46-BB03B59FA9CC}"/>
              </a:ext>
            </a:extLst>
          </p:cNvPr>
          <p:cNvSpPr txBox="1">
            <a:spLocks/>
          </p:cNvSpPr>
          <p:nvPr userDrawn="1"/>
        </p:nvSpPr>
        <p:spPr>
          <a:xfrm>
            <a:off x="2274450" y="4032048"/>
            <a:ext cx="1320638"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SVP and Chief</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Accounting Officer/</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Corporate Controller</a:t>
            </a:r>
          </a:p>
          <a:p>
            <a:endParaRPr lang="en-US" sz="900" b="0" i="0">
              <a:latin typeface="ABM Sans" panose="02010303040201060303" pitchFamily="2" charset="77"/>
              <a:ea typeface="ABM Sans" panose="02010303040201060303" pitchFamily="2" charset="77"/>
            </a:endParaRPr>
          </a:p>
        </p:txBody>
      </p:sp>
      <p:sp>
        <p:nvSpPr>
          <p:cNvPr id="157" name="Text Placeholder 7">
            <a:extLst>
              <a:ext uri="{FF2B5EF4-FFF2-40B4-BE49-F238E27FC236}">
                <a16:creationId xmlns:a16="http://schemas.microsoft.com/office/drawing/2014/main" id="{FF1CF45E-6399-90E2-EC7C-EB34EABF0579}"/>
              </a:ext>
            </a:extLst>
          </p:cNvPr>
          <p:cNvSpPr txBox="1">
            <a:spLocks/>
          </p:cNvSpPr>
          <p:nvPr userDrawn="1"/>
        </p:nvSpPr>
        <p:spPr>
          <a:xfrm>
            <a:off x="3910963" y="3765028"/>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Cary Bainbridge</a:t>
            </a:r>
          </a:p>
        </p:txBody>
      </p:sp>
      <p:sp>
        <p:nvSpPr>
          <p:cNvPr id="158" name="Text Placeholder 8">
            <a:extLst>
              <a:ext uri="{FF2B5EF4-FFF2-40B4-BE49-F238E27FC236}">
                <a16:creationId xmlns:a16="http://schemas.microsoft.com/office/drawing/2014/main" id="{7E642E52-2F42-CD6F-DE2F-CF028E19B7DA}"/>
              </a:ext>
            </a:extLst>
          </p:cNvPr>
          <p:cNvSpPr txBox="1">
            <a:spLocks/>
          </p:cNvSpPr>
          <p:nvPr userDrawn="1"/>
        </p:nvSpPr>
        <p:spPr>
          <a:xfrm>
            <a:off x="3910961" y="4032048"/>
            <a:ext cx="1534912" cy="638502"/>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SVP and Chief</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Marketing Officer</a:t>
            </a:r>
          </a:p>
          <a:p>
            <a:endParaRPr lang="en-US" sz="900" b="0" i="0">
              <a:latin typeface="ABM Sans" panose="02010303040201060303" pitchFamily="2" charset="77"/>
              <a:ea typeface="ABM Sans" panose="02010303040201060303" pitchFamily="2" charset="77"/>
            </a:endParaRPr>
          </a:p>
        </p:txBody>
      </p:sp>
      <p:sp>
        <p:nvSpPr>
          <p:cNvPr id="159" name="Text Placeholder 10">
            <a:extLst>
              <a:ext uri="{FF2B5EF4-FFF2-40B4-BE49-F238E27FC236}">
                <a16:creationId xmlns:a16="http://schemas.microsoft.com/office/drawing/2014/main" id="{7FABFD26-CB69-2795-5C6F-9BEDFFD5253F}"/>
              </a:ext>
            </a:extLst>
          </p:cNvPr>
          <p:cNvSpPr txBox="1">
            <a:spLocks/>
          </p:cNvSpPr>
          <p:nvPr userDrawn="1"/>
        </p:nvSpPr>
        <p:spPr>
          <a:xfrm>
            <a:off x="5542144" y="3765028"/>
            <a:ext cx="1534912" cy="339516"/>
          </a:xfrm>
          <a:prstGeom prst="rect">
            <a:avLst/>
          </a:prstGeom>
        </p:spPr>
        <p:txBody>
          <a:bodyPr lIns="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rgbClr val="FFFFFF"/>
                </a:solidFill>
                <a:latin typeface="ABM Sans Med" panose="02010303040201060303" pitchFamily="2" charset="0"/>
                <a:ea typeface="ABM Sans Med" panose="02010303040201060303" pitchFamily="2" charset="0"/>
                <a:cs typeface="ABM Sans Med"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ontserrat" pitchFamily="2" charset="77"/>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ontserrat" pitchFamily="2" charset="77"/>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0">
                <a:latin typeface="ABM Sans Medium" panose="02010303040201060303" pitchFamily="2" charset="77"/>
                <a:ea typeface="ABM Sans Medium" panose="02010303040201060303" pitchFamily="2" charset="77"/>
              </a:rPr>
              <a:t>Nadeen Ayala</a:t>
            </a:r>
          </a:p>
        </p:txBody>
      </p:sp>
      <p:sp>
        <p:nvSpPr>
          <p:cNvPr id="160" name="Text Placeholder 11">
            <a:extLst>
              <a:ext uri="{FF2B5EF4-FFF2-40B4-BE49-F238E27FC236}">
                <a16:creationId xmlns:a16="http://schemas.microsoft.com/office/drawing/2014/main" id="{BB1C762A-99E8-0986-C339-589EE8B5A7D2}"/>
              </a:ext>
            </a:extLst>
          </p:cNvPr>
          <p:cNvSpPr txBox="1">
            <a:spLocks/>
          </p:cNvSpPr>
          <p:nvPr userDrawn="1"/>
        </p:nvSpPr>
        <p:spPr>
          <a:xfrm>
            <a:off x="5542143" y="4032048"/>
            <a:ext cx="1534912" cy="430681"/>
          </a:xfrm>
          <a:prstGeom prst="rect">
            <a:avLst/>
          </a:prstGeom>
        </p:spPr>
        <p:txBody>
          <a:bodyPr lIns="0">
            <a:noAutofit/>
          </a:bodyPr>
          <a:lstStyle>
            <a:lvl1pPr marL="0" indent="0" algn="l" defTabSz="914400" rtl="0" eaLnBrk="1" latinLnBrk="0" hangingPunct="1">
              <a:lnSpc>
                <a:spcPct val="100000"/>
              </a:lnSpc>
              <a:spcBef>
                <a:spcPts val="1000"/>
              </a:spcBef>
              <a:buFont typeface="Arial" panose="020B0604020202020204" pitchFamily="34" charset="0"/>
              <a:buNone/>
              <a:defRPr sz="1000" b="0" i="0" kern="120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30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4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61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a:latin typeface="ABM Sans" panose="02010303040201060303" pitchFamily="2" charset="77"/>
                <a:ea typeface="ABM Sans" panose="02010303040201060303" pitchFamily="2" charset="77"/>
              </a:rPr>
              <a:t>SVP and Chief Communications &amp; </a:t>
            </a:r>
            <a:br>
              <a:rPr lang="en-US" sz="900" b="0" i="0">
                <a:latin typeface="ABM Sans" panose="02010303040201060303" pitchFamily="2" charset="77"/>
                <a:ea typeface="ABM Sans" panose="02010303040201060303" pitchFamily="2" charset="77"/>
              </a:rPr>
            </a:br>
            <a:r>
              <a:rPr lang="en-US" sz="900" b="0" i="0">
                <a:latin typeface="ABM Sans" panose="02010303040201060303" pitchFamily="2" charset="77"/>
                <a:ea typeface="ABM Sans" panose="02010303040201060303" pitchFamily="2" charset="77"/>
              </a:rPr>
              <a:t>Culture Officer</a:t>
            </a:r>
          </a:p>
        </p:txBody>
      </p:sp>
    </p:spTree>
    <p:extLst>
      <p:ext uri="{BB962C8B-B14F-4D97-AF65-F5344CB8AC3E}">
        <p14:creationId xmlns:p14="http://schemas.microsoft.com/office/powerpoint/2010/main" val="18084203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eam">
    <p:bg>
      <p:bgPr>
        <a:solidFill>
          <a:schemeClr val="bg2"/>
        </a:solidFill>
        <a:effectLst/>
      </p:bgPr>
    </p:bg>
    <p:spTree>
      <p:nvGrpSpPr>
        <p:cNvPr id="1" name=""/>
        <p:cNvGrpSpPr/>
        <p:nvPr/>
      </p:nvGrpSpPr>
      <p:grpSpPr>
        <a:xfrm>
          <a:off x="0" y="0"/>
          <a:ext cx="0" cy="0"/>
          <a:chOff x="0" y="0"/>
          <a:chExt cx="0" cy="0"/>
        </a:xfrm>
      </p:grpSpPr>
      <p:sp>
        <p:nvSpPr>
          <p:cNvPr id="180" name="TextBox 179">
            <a:extLst>
              <a:ext uri="{FF2B5EF4-FFF2-40B4-BE49-F238E27FC236}">
                <a16:creationId xmlns:a16="http://schemas.microsoft.com/office/drawing/2014/main" id="{6A9E1A5D-1F0B-918B-B663-E1A795F50B50}"/>
              </a:ext>
            </a:extLst>
          </p:cNvPr>
          <p:cNvSpPr txBox="1"/>
          <p:nvPr userDrawn="1"/>
        </p:nvSpPr>
        <p:spPr>
          <a:xfrm>
            <a:off x="598566" y="365987"/>
            <a:ext cx="8221343" cy="430887"/>
          </a:xfrm>
          <a:prstGeom prst="rect">
            <a:avLst/>
          </a:prstGeom>
          <a:noFill/>
        </p:spPr>
        <p:txBody>
          <a:bodyPr wrap="square" lIns="0" rtlCol="0">
            <a:spAutoFit/>
          </a:bodyPr>
          <a:lstStyle/>
          <a:p>
            <a:pPr lvl="0"/>
            <a:r>
              <a:rPr lang="en-US" sz="2200" b="1" i="0">
                <a:solidFill>
                  <a:schemeClr val="bg1"/>
                </a:solidFill>
                <a:latin typeface="ABM Sans Bold" panose="02010303040201060303" pitchFamily="2" charset="0"/>
                <a:ea typeface="ABM Sans Bold" panose="02010303040201060303" pitchFamily="2" charset="0"/>
                <a:cs typeface="ABM Sans Bold" panose="02010303040201060303" pitchFamily="2" charset="0"/>
              </a:rPr>
              <a:t>Leadership team (UK &amp; Ireland)</a:t>
            </a:r>
          </a:p>
        </p:txBody>
      </p:sp>
      <p:sp>
        <p:nvSpPr>
          <p:cNvPr id="182" name="Slide Number Placeholder 4">
            <a:extLst>
              <a:ext uri="{FF2B5EF4-FFF2-40B4-BE49-F238E27FC236}">
                <a16:creationId xmlns:a16="http://schemas.microsoft.com/office/drawing/2014/main" id="{E556A198-9AF3-9D93-A61C-A5126D211BBE}"/>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bg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bg1"/>
              </a:solidFill>
              <a:latin typeface="ABM Sans" panose="02010303040201060303" pitchFamily="2" charset="77"/>
              <a:ea typeface="ABM Sans" panose="02010303040201060303" pitchFamily="2" charset="77"/>
              <a:cs typeface="ABM Sans Regular" panose="02010303040201060303" pitchFamily="2" charset="0"/>
            </a:endParaRPr>
          </a:p>
        </p:txBody>
      </p:sp>
      <p:pic>
        <p:nvPicPr>
          <p:cNvPr id="64" name="Picture 63">
            <a:extLst>
              <a:ext uri="{FF2B5EF4-FFF2-40B4-BE49-F238E27FC236}">
                <a16:creationId xmlns:a16="http://schemas.microsoft.com/office/drawing/2014/main" id="{5B211025-6C50-6CB8-F95B-6B28F1EEC2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2" name="Text Placeholder 1">
            <a:extLst>
              <a:ext uri="{FF2B5EF4-FFF2-40B4-BE49-F238E27FC236}">
                <a16:creationId xmlns:a16="http://schemas.microsoft.com/office/drawing/2014/main" id="{FFA3489F-BED9-A213-F54B-916B4520A467}"/>
              </a:ext>
            </a:extLst>
          </p:cNvPr>
          <p:cNvSpPr>
            <a:spLocks noGrp="1"/>
          </p:cNvSpPr>
          <p:nvPr>
            <p:ph type="body" sz="quarter" idx="18"/>
          </p:nvPr>
        </p:nvSpPr>
        <p:spPr>
          <a:xfrm>
            <a:off x="668420" y="2709657"/>
            <a:ext cx="1534912" cy="339516"/>
          </a:xfrm>
          <a:prstGeom prst="rect">
            <a:avLst/>
          </a:prstGeom>
        </p:spPr>
        <p:txBody>
          <a:bodyPr/>
          <a:lstStyle>
            <a:lvl1pPr marL="0" indent="0">
              <a:buNone/>
              <a:defRPr sz="1200">
                <a:solidFill>
                  <a:schemeClr val="bg1"/>
                </a:solidFill>
                <a:latin typeface="ABM Sans Medium" panose="02010303040201060303" pitchFamily="2" charset="0"/>
                <a:ea typeface="ABM Sans Medium" panose="02010303040201060303" pitchFamily="2" charset="0"/>
                <a:cs typeface="ABM Sans Medium" panose="02010303040201060303" pitchFamily="2" charset="0"/>
              </a:defRPr>
            </a:lvl1pPr>
          </a:lstStyle>
          <a:p>
            <a:r>
              <a:rPr lang="en-GB"/>
              <a:t>Richard Sykes </a:t>
            </a:r>
          </a:p>
        </p:txBody>
      </p:sp>
      <p:sp>
        <p:nvSpPr>
          <p:cNvPr id="4" name="Text Placeholder 2">
            <a:extLst>
              <a:ext uri="{FF2B5EF4-FFF2-40B4-BE49-F238E27FC236}">
                <a16:creationId xmlns:a16="http://schemas.microsoft.com/office/drawing/2014/main" id="{224EBB31-E9E9-712C-E1BA-BE39238D8815}"/>
              </a:ext>
            </a:extLst>
          </p:cNvPr>
          <p:cNvSpPr>
            <a:spLocks noGrp="1"/>
          </p:cNvSpPr>
          <p:nvPr>
            <p:ph type="body" sz="quarter" idx="19" hasCustomPrompt="1"/>
          </p:nvPr>
        </p:nvSpPr>
        <p:spPr>
          <a:xfrm>
            <a:off x="668418" y="3057957"/>
            <a:ext cx="1534912" cy="430681"/>
          </a:xfrm>
          <a:prstGeom prst="rect">
            <a:avLst/>
          </a:prstGeom>
        </p:spPr>
        <p:txBody>
          <a:bodyPr/>
          <a:lstStyle>
            <a:lvl1pPr marL="0" indent="0">
              <a:buNone/>
              <a:defRPr sz="900">
                <a:solidFill>
                  <a:schemeClr val="bg1"/>
                </a:solidFill>
                <a:latin typeface="+mn-lt"/>
                <a:ea typeface="ABM Sans Medium" panose="02010303040201060303" pitchFamily="2" charset="0"/>
                <a:cs typeface="ABM Sans Medium" panose="02010303040201060303" pitchFamily="2" charset="0"/>
              </a:defRPr>
            </a:lvl1pPr>
          </a:lstStyle>
          <a:p>
            <a:r>
              <a:rPr lang="en-GB"/>
              <a:t>SVP &amp; President,               UK &amp; Ireland </a:t>
            </a:r>
          </a:p>
        </p:txBody>
      </p:sp>
      <p:pic>
        <p:nvPicPr>
          <p:cNvPr id="5" name="Picture Placeholder 39" descr="A person in a suit smiling&#10;&#10;Description automatically generated">
            <a:extLst>
              <a:ext uri="{FF2B5EF4-FFF2-40B4-BE49-F238E27FC236}">
                <a16:creationId xmlns:a16="http://schemas.microsoft.com/office/drawing/2014/main" id="{4001E105-8FD8-4A2A-39F6-9532B60BC7A7}"/>
              </a:ext>
            </a:extLst>
          </p:cNvPr>
          <p:cNvPicPr>
            <a:picLocks noChangeAspect="1"/>
          </p:cNvPicPr>
          <p:nvPr userDrawn="1"/>
        </p:nvPicPr>
        <p:blipFill>
          <a:blip r:embed="rId3"/>
          <a:srcRect/>
          <a:stretch>
            <a:fillRect/>
          </a:stretch>
        </p:blipFill>
        <p:spPr>
          <a:xfrm>
            <a:off x="668418" y="1305017"/>
            <a:ext cx="1299993" cy="1300163"/>
          </a:xfrm>
          <a:prstGeom prst="rect">
            <a:avLst/>
          </a:prstGeom>
        </p:spPr>
      </p:pic>
      <p:sp>
        <p:nvSpPr>
          <p:cNvPr id="6" name="Text Placeholder 4">
            <a:extLst>
              <a:ext uri="{FF2B5EF4-FFF2-40B4-BE49-F238E27FC236}">
                <a16:creationId xmlns:a16="http://schemas.microsoft.com/office/drawing/2014/main" id="{15AFE318-E237-F0A2-D1E0-CD790E7843EA}"/>
              </a:ext>
            </a:extLst>
          </p:cNvPr>
          <p:cNvSpPr>
            <a:spLocks noGrp="1"/>
          </p:cNvSpPr>
          <p:nvPr>
            <p:ph type="body" sz="quarter" idx="21"/>
          </p:nvPr>
        </p:nvSpPr>
        <p:spPr>
          <a:xfrm>
            <a:off x="2575751" y="2709657"/>
            <a:ext cx="1534912" cy="339516"/>
          </a:xfrm>
          <a:prstGeom prst="rect">
            <a:avLst/>
          </a:prstGeom>
        </p:spPr>
        <p:txBody>
          <a:bodyPr/>
          <a:lstStyle>
            <a:lvl1pPr marL="0" indent="0">
              <a:buNone/>
              <a:defRPr sz="1200">
                <a:solidFill>
                  <a:schemeClr val="bg1"/>
                </a:solidFill>
                <a:latin typeface="ABM Sans Medium" panose="02010303040201060303" pitchFamily="2" charset="0"/>
                <a:ea typeface="ABM Sans Medium" panose="02010303040201060303" pitchFamily="2" charset="0"/>
                <a:cs typeface="ABM Sans Medium" panose="02010303040201060303" pitchFamily="2" charset="0"/>
              </a:defRPr>
            </a:lvl1pPr>
          </a:lstStyle>
          <a:p>
            <a:r>
              <a:rPr lang="en-GB"/>
              <a:t>David Ferguson</a:t>
            </a:r>
          </a:p>
        </p:txBody>
      </p:sp>
      <p:sp>
        <p:nvSpPr>
          <p:cNvPr id="7" name="Text Placeholder 5">
            <a:extLst>
              <a:ext uri="{FF2B5EF4-FFF2-40B4-BE49-F238E27FC236}">
                <a16:creationId xmlns:a16="http://schemas.microsoft.com/office/drawing/2014/main" id="{C2602501-FE65-358D-FEF8-5CE640E72743}"/>
              </a:ext>
            </a:extLst>
          </p:cNvPr>
          <p:cNvSpPr>
            <a:spLocks noGrp="1"/>
          </p:cNvSpPr>
          <p:nvPr>
            <p:ph type="body" sz="quarter" idx="22"/>
          </p:nvPr>
        </p:nvSpPr>
        <p:spPr>
          <a:xfrm>
            <a:off x="2575749" y="3057957"/>
            <a:ext cx="1534912" cy="430681"/>
          </a:xfrm>
          <a:prstGeom prst="rect">
            <a:avLst/>
          </a:prstGeom>
        </p:spPr>
        <p:txBody>
          <a:bodyPr/>
          <a:lstStyle>
            <a:lvl1pPr marL="0" indent="0">
              <a:buNone/>
              <a:defRPr sz="900">
                <a:solidFill>
                  <a:schemeClr val="bg1"/>
                </a:solidFill>
                <a:latin typeface="+mn-lt"/>
                <a:ea typeface="ABM Sans Medium" panose="02010303040201060303" pitchFamily="2" charset="0"/>
                <a:cs typeface="ABM Sans Medium" panose="02010303040201060303" pitchFamily="2" charset="0"/>
              </a:defRPr>
            </a:lvl1pPr>
          </a:lstStyle>
          <a:p>
            <a:r>
              <a:rPr lang="en-GB"/>
              <a:t>Joint Managing Director, Ireland </a:t>
            </a:r>
          </a:p>
        </p:txBody>
      </p:sp>
      <p:sp>
        <p:nvSpPr>
          <p:cNvPr id="8" name="Text Placeholder 7">
            <a:extLst>
              <a:ext uri="{FF2B5EF4-FFF2-40B4-BE49-F238E27FC236}">
                <a16:creationId xmlns:a16="http://schemas.microsoft.com/office/drawing/2014/main" id="{8338CA02-BE84-302F-0AB6-A46D5AEF89D0}"/>
              </a:ext>
            </a:extLst>
          </p:cNvPr>
          <p:cNvSpPr>
            <a:spLocks noGrp="1"/>
          </p:cNvSpPr>
          <p:nvPr>
            <p:ph type="body" sz="quarter" idx="24"/>
          </p:nvPr>
        </p:nvSpPr>
        <p:spPr>
          <a:xfrm>
            <a:off x="4515620" y="2709657"/>
            <a:ext cx="1534912" cy="339516"/>
          </a:xfrm>
          <a:prstGeom prst="rect">
            <a:avLst/>
          </a:prstGeom>
        </p:spPr>
        <p:txBody>
          <a:bodyPr/>
          <a:lstStyle>
            <a:lvl1pPr marL="0" indent="0">
              <a:buNone/>
              <a:defRPr sz="1200">
                <a:solidFill>
                  <a:schemeClr val="bg1"/>
                </a:solidFill>
                <a:latin typeface="ABM Sans Medium" panose="02010303040201060303" pitchFamily="2" charset="0"/>
                <a:ea typeface="ABM Sans Medium" panose="02010303040201060303" pitchFamily="2" charset="0"/>
                <a:cs typeface="ABM Sans Medium" panose="02010303040201060303" pitchFamily="2" charset="0"/>
              </a:defRPr>
            </a:lvl1pPr>
          </a:lstStyle>
          <a:p>
            <a:r>
              <a:rPr lang="en-GB"/>
              <a:t>Jim Niblock </a:t>
            </a:r>
          </a:p>
        </p:txBody>
      </p:sp>
      <p:sp>
        <p:nvSpPr>
          <p:cNvPr id="9" name="Text Placeholder 8">
            <a:extLst>
              <a:ext uri="{FF2B5EF4-FFF2-40B4-BE49-F238E27FC236}">
                <a16:creationId xmlns:a16="http://schemas.microsoft.com/office/drawing/2014/main" id="{F74CEDF2-CF93-DFD0-4EC9-EF3871B9ACC3}"/>
              </a:ext>
            </a:extLst>
          </p:cNvPr>
          <p:cNvSpPr>
            <a:spLocks noGrp="1"/>
          </p:cNvSpPr>
          <p:nvPr>
            <p:ph type="body" sz="quarter" idx="25" hasCustomPrompt="1"/>
          </p:nvPr>
        </p:nvSpPr>
        <p:spPr>
          <a:xfrm>
            <a:off x="4515618" y="3057957"/>
            <a:ext cx="1534912" cy="430681"/>
          </a:xfrm>
          <a:prstGeom prst="rect">
            <a:avLst/>
          </a:prstGeom>
        </p:spPr>
        <p:txBody>
          <a:bodyPr/>
          <a:lstStyle>
            <a:lvl1pPr marL="0" indent="0">
              <a:buNone/>
              <a:defRPr sz="900">
                <a:solidFill>
                  <a:schemeClr val="bg1"/>
                </a:solidFill>
                <a:latin typeface="+mn-lt"/>
                <a:ea typeface="ABM Sans Medium" panose="02010303040201060303" pitchFamily="2" charset="0"/>
                <a:cs typeface="ABM Sans Medium" panose="02010303040201060303" pitchFamily="2" charset="0"/>
              </a:defRPr>
            </a:lvl1pPr>
          </a:lstStyle>
          <a:p>
            <a:r>
              <a:rPr lang="en-GB"/>
              <a:t>Managing Director AVI,  UK</a:t>
            </a:r>
          </a:p>
        </p:txBody>
      </p:sp>
      <p:pic>
        <p:nvPicPr>
          <p:cNvPr id="10" name="Picture Placeholder 43" descr="A person in a suit and tie&#10;&#10;Description automatically generated">
            <a:extLst>
              <a:ext uri="{FF2B5EF4-FFF2-40B4-BE49-F238E27FC236}">
                <a16:creationId xmlns:a16="http://schemas.microsoft.com/office/drawing/2014/main" id="{7EAA4B33-16E6-954C-41A7-A02786485C70}"/>
              </a:ext>
            </a:extLst>
          </p:cNvPr>
          <p:cNvPicPr>
            <a:picLocks noChangeAspect="1"/>
          </p:cNvPicPr>
          <p:nvPr userDrawn="1"/>
        </p:nvPicPr>
        <p:blipFill>
          <a:blip r:embed="rId4"/>
          <a:srcRect/>
          <a:stretch>
            <a:fillRect/>
          </a:stretch>
        </p:blipFill>
        <p:spPr>
          <a:xfrm>
            <a:off x="4515618" y="1305017"/>
            <a:ext cx="1299993" cy="1300163"/>
          </a:xfrm>
          <a:prstGeom prst="rect">
            <a:avLst/>
          </a:prstGeom>
        </p:spPr>
      </p:pic>
      <p:sp>
        <p:nvSpPr>
          <p:cNvPr id="11" name="Text Placeholder 10">
            <a:extLst>
              <a:ext uri="{FF2B5EF4-FFF2-40B4-BE49-F238E27FC236}">
                <a16:creationId xmlns:a16="http://schemas.microsoft.com/office/drawing/2014/main" id="{9C0FB53C-EFBE-AFF7-E07D-B17144692015}"/>
              </a:ext>
            </a:extLst>
          </p:cNvPr>
          <p:cNvSpPr>
            <a:spLocks noGrp="1"/>
          </p:cNvSpPr>
          <p:nvPr>
            <p:ph type="body" sz="quarter" idx="27"/>
          </p:nvPr>
        </p:nvSpPr>
        <p:spPr>
          <a:xfrm>
            <a:off x="6427597" y="2709657"/>
            <a:ext cx="1534912" cy="339516"/>
          </a:xfrm>
          <a:prstGeom prst="rect">
            <a:avLst/>
          </a:prstGeom>
        </p:spPr>
        <p:txBody>
          <a:bodyPr/>
          <a:lstStyle>
            <a:lvl1pPr marL="0" indent="0">
              <a:buNone/>
              <a:defRPr sz="1200">
                <a:solidFill>
                  <a:schemeClr val="bg1"/>
                </a:solidFill>
                <a:latin typeface="ABM Sans Medium" panose="02010303040201060303" pitchFamily="2" charset="0"/>
                <a:ea typeface="ABM Sans Medium" panose="02010303040201060303" pitchFamily="2" charset="0"/>
                <a:cs typeface="ABM Sans Medium" panose="02010303040201060303" pitchFamily="2" charset="0"/>
              </a:defRPr>
            </a:lvl1pPr>
          </a:lstStyle>
          <a:p>
            <a:r>
              <a:rPr lang="en-GB"/>
              <a:t>Campbell Murdoch</a:t>
            </a:r>
          </a:p>
        </p:txBody>
      </p:sp>
      <p:sp>
        <p:nvSpPr>
          <p:cNvPr id="12" name="Text Placeholder 11">
            <a:extLst>
              <a:ext uri="{FF2B5EF4-FFF2-40B4-BE49-F238E27FC236}">
                <a16:creationId xmlns:a16="http://schemas.microsoft.com/office/drawing/2014/main" id="{DB9AD500-39CE-1EBE-9118-A16C50897A46}"/>
              </a:ext>
            </a:extLst>
          </p:cNvPr>
          <p:cNvSpPr>
            <a:spLocks noGrp="1"/>
          </p:cNvSpPr>
          <p:nvPr>
            <p:ph type="body" sz="quarter" idx="28"/>
          </p:nvPr>
        </p:nvSpPr>
        <p:spPr>
          <a:xfrm>
            <a:off x="6427596" y="3057957"/>
            <a:ext cx="1534912" cy="430681"/>
          </a:xfrm>
          <a:prstGeom prst="rect">
            <a:avLst/>
          </a:prstGeom>
        </p:spPr>
        <p:txBody>
          <a:bodyPr/>
          <a:lstStyle>
            <a:lvl1pPr marL="0" indent="0">
              <a:buNone/>
              <a:defRPr sz="900">
                <a:solidFill>
                  <a:schemeClr val="bg1"/>
                </a:solidFill>
                <a:latin typeface="+mn-lt"/>
                <a:ea typeface="ABM Sans Medium" panose="02010303040201060303" pitchFamily="2" charset="0"/>
                <a:cs typeface="ABM Sans Medium" panose="02010303040201060303" pitchFamily="2" charset="0"/>
              </a:defRPr>
            </a:lvl1pPr>
          </a:lstStyle>
          <a:p>
            <a:r>
              <a:rPr lang="en-GB"/>
              <a:t>Managing Director B&amp;I, UK</a:t>
            </a:r>
          </a:p>
        </p:txBody>
      </p:sp>
      <p:pic>
        <p:nvPicPr>
          <p:cNvPr id="13" name="Picture Placeholder 45" descr="A person in a suit&#10;&#10;Description automatically generated">
            <a:extLst>
              <a:ext uri="{FF2B5EF4-FFF2-40B4-BE49-F238E27FC236}">
                <a16:creationId xmlns:a16="http://schemas.microsoft.com/office/drawing/2014/main" id="{67D9656E-1C8E-F820-12B0-1CFCBDD3D1B6}"/>
              </a:ext>
            </a:extLst>
          </p:cNvPr>
          <p:cNvPicPr>
            <a:picLocks noChangeAspect="1"/>
          </p:cNvPicPr>
          <p:nvPr userDrawn="1"/>
        </p:nvPicPr>
        <p:blipFill>
          <a:blip r:embed="rId5"/>
          <a:srcRect/>
          <a:stretch>
            <a:fillRect/>
          </a:stretch>
        </p:blipFill>
        <p:spPr>
          <a:xfrm>
            <a:off x="6427596" y="1305017"/>
            <a:ext cx="1299993" cy="1300163"/>
          </a:xfrm>
          <a:prstGeom prst="rect">
            <a:avLst/>
          </a:prstGeom>
        </p:spPr>
      </p:pic>
      <p:sp>
        <p:nvSpPr>
          <p:cNvPr id="14" name="Text Placeholder 13">
            <a:extLst>
              <a:ext uri="{FF2B5EF4-FFF2-40B4-BE49-F238E27FC236}">
                <a16:creationId xmlns:a16="http://schemas.microsoft.com/office/drawing/2014/main" id="{C2267C9F-B880-FA5E-1F75-3E1E7A16D431}"/>
              </a:ext>
            </a:extLst>
          </p:cNvPr>
          <p:cNvSpPr>
            <a:spLocks noGrp="1"/>
          </p:cNvSpPr>
          <p:nvPr>
            <p:ph type="body" sz="quarter" idx="30"/>
          </p:nvPr>
        </p:nvSpPr>
        <p:spPr>
          <a:xfrm>
            <a:off x="8347627" y="2709657"/>
            <a:ext cx="1534912" cy="339516"/>
          </a:xfrm>
          <a:prstGeom prst="rect">
            <a:avLst/>
          </a:prstGeom>
        </p:spPr>
        <p:txBody>
          <a:bodyPr/>
          <a:lstStyle>
            <a:lvl1pPr marL="0" indent="0">
              <a:buNone/>
              <a:defRPr sz="1200">
                <a:solidFill>
                  <a:schemeClr val="bg1"/>
                </a:solidFill>
                <a:latin typeface="ABM Sans Medium" panose="02010303040201060303" pitchFamily="2" charset="0"/>
                <a:ea typeface="ABM Sans Medium" panose="02010303040201060303" pitchFamily="2" charset="0"/>
                <a:cs typeface="ABM Sans Medium" panose="02010303040201060303" pitchFamily="2" charset="0"/>
              </a:defRPr>
            </a:lvl1pPr>
          </a:lstStyle>
          <a:p>
            <a:r>
              <a:rPr lang="en-GB"/>
              <a:t>Simon Barnes </a:t>
            </a:r>
          </a:p>
        </p:txBody>
      </p:sp>
      <p:sp>
        <p:nvSpPr>
          <p:cNvPr id="15" name="Text Placeholder 14">
            <a:extLst>
              <a:ext uri="{FF2B5EF4-FFF2-40B4-BE49-F238E27FC236}">
                <a16:creationId xmlns:a16="http://schemas.microsoft.com/office/drawing/2014/main" id="{1D046553-B76C-8646-B1FD-EF231EFAB159}"/>
              </a:ext>
            </a:extLst>
          </p:cNvPr>
          <p:cNvSpPr>
            <a:spLocks noGrp="1"/>
          </p:cNvSpPr>
          <p:nvPr>
            <p:ph type="body" sz="quarter" idx="31"/>
          </p:nvPr>
        </p:nvSpPr>
        <p:spPr>
          <a:xfrm>
            <a:off x="8347625" y="3057957"/>
            <a:ext cx="1534912" cy="430681"/>
          </a:xfrm>
          <a:prstGeom prst="rect">
            <a:avLst/>
          </a:prstGeom>
        </p:spPr>
        <p:txBody>
          <a:bodyPr/>
          <a:lstStyle>
            <a:lvl1pPr marL="0" indent="0">
              <a:buNone/>
              <a:defRPr sz="900">
                <a:solidFill>
                  <a:schemeClr val="bg1"/>
                </a:solidFill>
                <a:latin typeface="+mn-lt"/>
                <a:ea typeface="ABM Sans Medium" panose="02010303040201060303" pitchFamily="2" charset="0"/>
                <a:cs typeface="ABM Sans Medium" panose="02010303040201060303" pitchFamily="2" charset="0"/>
              </a:defRPr>
            </a:lvl1pPr>
          </a:lstStyle>
          <a:p>
            <a:r>
              <a:rPr lang="en-GB"/>
              <a:t>Vice President Sales &amp; Marketing, UK &amp; Ireland </a:t>
            </a:r>
          </a:p>
        </p:txBody>
      </p:sp>
      <p:pic>
        <p:nvPicPr>
          <p:cNvPr id="16" name="Picture Placeholder 47" descr="A person in a suit&#10;&#10;Description automatically generated">
            <a:extLst>
              <a:ext uri="{FF2B5EF4-FFF2-40B4-BE49-F238E27FC236}">
                <a16:creationId xmlns:a16="http://schemas.microsoft.com/office/drawing/2014/main" id="{FE34B241-F713-F814-A7EB-7F9F926BB8DB}"/>
              </a:ext>
            </a:extLst>
          </p:cNvPr>
          <p:cNvPicPr>
            <a:picLocks noChangeAspect="1"/>
          </p:cNvPicPr>
          <p:nvPr userDrawn="1"/>
        </p:nvPicPr>
        <p:blipFill>
          <a:blip r:embed="rId6"/>
          <a:srcRect/>
          <a:stretch>
            <a:fillRect/>
          </a:stretch>
        </p:blipFill>
        <p:spPr>
          <a:xfrm>
            <a:off x="8347625" y="1305017"/>
            <a:ext cx="1299993" cy="1300163"/>
          </a:xfrm>
          <a:prstGeom prst="rect">
            <a:avLst/>
          </a:prstGeom>
        </p:spPr>
      </p:pic>
      <p:pic>
        <p:nvPicPr>
          <p:cNvPr id="17" name="Picture Placeholder 51" descr="A person in a suit&#10;&#10;Description automatically generated">
            <a:extLst>
              <a:ext uri="{FF2B5EF4-FFF2-40B4-BE49-F238E27FC236}">
                <a16:creationId xmlns:a16="http://schemas.microsoft.com/office/drawing/2014/main" id="{B1ACBD24-EB17-6BCF-9679-A182BD01EF06}"/>
              </a:ext>
            </a:extLst>
          </p:cNvPr>
          <p:cNvPicPr>
            <a:picLocks noChangeAspect="1"/>
          </p:cNvPicPr>
          <p:nvPr userDrawn="1"/>
        </p:nvPicPr>
        <p:blipFill>
          <a:blip r:embed="rId7"/>
          <a:srcRect l="61" r="61"/>
          <a:stretch>
            <a:fillRect/>
          </a:stretch>
        </p:blipFill>
        <p:spPr>
          <a:xfrm>
            <a:off x="2575749" y="3781517"/>
            <a:ext cx="1299993" cy="1300163"/>
          </a:xfrm>
          <a:prstGeom prst="rect">
            <a:avLst/>
          </a:prstGeom>
        </p:spPr>
      </p:pic>
      <p:pic>
        <p:nvPicPr>
          <p:cNvPr id="18" name="Picture Placeholder 53" descr="A person with long hair smiling&#10;&#10;Description automatically generated">
            <a:extLst>
              <a:ext uri="{FF2B5EF4-FFF2-40B4-BE49-F238E27FC236}">
                <a16:creationId xmlns:a16="http://schemas.microsoft.com/office/drawing/2014/main" id="{6CA55887-EE22-0868-D440-0EC8B2034386}"/>
              </a:ext>
            </a:extLst>
          </p:cNvPr>
          <p:cNvPicPr>
            <a:picLocks noChangeAspect="1"/>
          </p:cNvPicPr>
          <p:nvPr userDrawn="1"/>
        </p:nvPicPr>
        <p:blipFill>
          <a:blip r:embed="rId8"/>
          <a:srcRect t="481" b="481"/>
          <a:stretch>
            <a:fillRect/>
          </a:stretch>
        </p:blipFill>
        <p:spPr>
          <a:xfrm>
            <a:off x="4515618" y="3781517"/>
            <a:ext cx="1299993" cy="1300163"/>
          </a:xfrm>
          <a:prstGeom prst="rect">
            <a:avLst/>
          </a:prstGeom>
        </p:spPr>
      </p:pic>
      <p:pic>
        <p:nvPicPr>
          <p:cNvPr id="19" name="Picture Placeholder 55" descr="A person in a suit&#10;&#10;Description automatically generated">
            <a:extLst>
              <a:ext uri="{FF2B5EF4-FFF2-40B4-BE49-F238E27FC236}">
                <a16:creationId xmlns:a16="http://schemas.microsoft.com/office/drawing/2014/main" id="{0DF136DA-340D-D5FC-8CDF-27D1F74C08DB}"/>
              </a:ext>
            </a:extLst>
          </p:cNvPr>
          <p:cNvPicPr>
            <a:picLocks noChangeAspect="1"/>
          </p:cNvPicPr>
          <p:nvPr userDrawn="1"/>
        </p:nvPicPr>
        <p:blipFill>
          <a:blip r:embed="rId9"/>
          <a:srcRect/>
          <a:stretch>
            <a:fillRect/>
          </a:stretch>
        </p:blipFill>
        <p:spPr>
          <a:xfrm>
            <a:off x="6427596" y="3781517"/>
            <a:ext cx="1299993" cy="1300163"/>
          </a:xfrm>
          <a:prstGeom prst="rect">
            <a:avLst/>
          </a:prstGeom>
        </p:spPr>
      </p:pic>
      <p:sp>
        <p:nvSpPr>
          <p:cNvPr id="20" name="Text Placeholder 25">
            <a:extLst>
              <a:ext uri="{FF2B5EF4-FFF2-40B4-BE49-F238E27FC236}">
                <a16:creationId xmlns:a16="http://schemas.microsoft.com/office/drawing/2014/main" id="{0A70C09B-AF48-9D5E-B78E-99014F5AB08E}"/>
              </a:ext>
            </a:extLst>
          </p:cNvPr>
          <p:cNvSpPr>
            <a:spLocks noGrp="1"/>
          </p:cNvSpPr>
          <p:nvPr>
            <p:ph type="body" sz="quarter" idx="54"/>
          </p:nvPr>
        </p:nvSpPr>
        <p:spPr>
          <a:xfrm>
            <a:off x="668420" y="5165778"/>
            <a:ext cx="1534912" cy="339516"/>
          </a:xfrm>
          <a:prstGeom prst="rect">
            <a:avLst/>
          </a:prstGeom>
        </p:spPr>
        <p:txBody>
          <a:bodyPr/>
          <a:lstStyle>
            <a:lvl1pPr marL="0" indent="0">
              <a:buNone/>
              <a:defRPr sz="1200">
                <a:solidFill>
                  <a:schemeClr val="bg1"/>
                </a:solidFill>
                <a:latin typeface="ABM Sans Medium" panose="02010303040201060303" pitchFamily="2" charset="0"/>
                <a:ea typeface="ABM Sans Medium" panose="02010303040201060303" pitchFamily="2" charset="0"/>
                <a:cs typeface="ABM Sans Medium" panose="02010303040201060303" pitchFamily="2" charset="0"/>
              </a:defRPr>
            </a:lvl1pPr>
          </a:lstStyle>
          <a:p>
            <a:r>
              <a:rPr lang="en-GB"/>
              <a:t>Niall Partridge </a:t>
            </a:r>
          </a:p>
        </p:txBody>
      </p:sp>
      <p:sp>
        <p:nvSpPr>
          <p:cNvPr id="21" name="Text Placeholder 26">
            <a:extLst>
              <a:ext uri="{FF2B5EF4-FFF2-40B4-BE49-F238E27FC236}">
                <a16:creationId xmlns:a16="http://schemas.microsoft.com/office/drawing/2014/main" id="{3B6D0FBF-68E3-1167-7C5E-025A2501E038}"/>
              </a:ext>
            </a:extLst>
          </p:cNvPr>
          <p:cNvSpPr>
            <a:spLocks noGrp="1"/>
          </p:cNvSpPr>
          <p:nvPr>
            <p:ph type="body" sz="quarter" idx="55"/>
          </p:nvPr>
        </p:nvSpPr>
        <p:spPr>
          <a:xfrm>
            <a:off x="668418" y="5514078"/>
            <a:ext cx="1534912" cy="430681"/>
          </a:xfrm>
          <a:prstGeom prst="rect">
            <a:avLst/>
          </a:prstGeom>
        </p:spPr>
        <p:txBody>
          <a:bodyPr/>
          <a:lstStyle>
            <a:lvl1pPr marL="0" indent="0">
              <a:buNone/>
              <a:defRPr sz="900">
                <a:solidFill>
                  <a:schemeClr val="bg1"/>
                </a:solidFill>
                <a:latin typeface="+mn-lt"/>
                <a:ea typeface="ABM Sans Medium" panose="02010303040201060303" pitchFamily="2" charset="0"/>
                <a:cs typeface="ABM Sans Medium" panose="02010303040201060303" pitchFamily="2" charset="0"/>
              </a:defRPr>
            </a:lvl1pPr>
          </a:lstStyle>
          <a:p>
            <a:r>
              <a:rPr lang="en-GB"/>
              <a:t>Vice President Finance, UK &amp; Ireland </a:t>
            </a:r>
          </a:p>
          <a:p>
            <a:endParaRPr lang="en-GB"/>
          </a:p>
        </p:txBody>
      </p:sp>
      <p:sp>
        <p:nvSpPr>
          <p:cNvPr id="22" name="Text Placeholder 27">
            <a:extLst>
              <a:ext uri="{FF2B5EF4-FFF2-40B4-BE49-F238E27FC236}">
                <a16:creationId xmlns:a16="http://schemas.microsoft.com/office/drawing/2014/main" id="{6C650400-CBE0-2D7F-0753-2A82745E1B90}"/>
              </a:ext>
            </a:extLst>
          </p:cNvPr>
          <p:cNvSpPr>
            <a:spLocks noGrp="1"/>
          </p:cNvSpPr>
          <p:nvPr>
            <p:ph type="body" sz="quarter" idx="56"/>
          </p:nvPr>
        </p:nvSpPr>
        <p:spPr>
          <a:xfrm>
            <a:off x="2575751" y="5165778"/>
            <a:ext cx="1534912" cy="339516"/>
          </a:xfrm>
          <a:prstGeom prst="rect">
            <a:avLst/>
          </a:prstGeom>
        </p:spPr>
        <p:txBody>
          <a:bodyPr/>
          <a:lstStyle>
            <a:lvl1pPr marL="0" indent="0">
              <a:buNone/>
              <a:defRPr sz="1200">
                <a:solidFill>
                  <a:schemeClr val="bg1"/>
                </a:solidFill>
                <a:latin typeface="ABM Sans Medium" panose="02010303040201060303" pitchFamily="2" charset="0"/>
                <a:ea typeface="ABM Sans Medium" panose="02010303040201060303" pitchFamily="2" charset="0"/>
                <a:cs typeface="ABM Sans Medium" panose="02010303040201060303" pitchFamily="2" charset="0"/>
              </a:defRPr>
            </a:lvl1pPr>
          </a:lstStyle>
          <a:p>
            <a:r>
              <a:rPr lang="en-GB"/>
              <a:t>Andrew Lewinton</a:t>
            </a:r>
          </a:p>
        </p:txBody>
      </p:sp>
      <p:sp>
        <p:nvSpPr>
          <p:cNvPr id="23" name="Text Placeholder 28">
            <a:extLst>
              <a:ext uri="{FF2B5EF4-FFF2-40B4-BE49-F238E27FC236}">
                <a16:creationId xmlns:a16="http://schemas.microsoft.com/office/drawing/2014/main" id="{B3E396B5-7743-BED0-6B59-5B0C5C969895}"/>
              </a:ext>
            </a:extLst>
          </p:cNvPr>
          <p:cNvSpPr>
            <a:spLocks noGrp="1"/>
          </p:cNvSpPr>
          <p:nvPr>
            <p:ph type="body" sz="quarter" idx="57" hasCustomPrompt="1"/>
          </p:nvPr>
        </p:nvSpPr>
        <p:spPr>
          <a:xfrm>
            <a:off x="2575749" y="5514078"/>
            <a:ext cx="1534912" cy="430681"/>
          </a:xfrm>
          <a:prstGeom prst="rect">
            <a:avLst/>
          </a:prstGeom>
        </p:spPr>
        <p:txBody>
          <a:bodyPr/>
          <a:lstStyle>
            <a:lvl1pPr marL="0" indent="0">
              <a:buNone/>
              <a:defRPr sz="900">
                <a:solidFill>
                  <a:schemeClr val="bg1"/>
                </a:solidFill>
                <a:latin typeface="+mn-lt"/>
                <a:ea typeface="ABM Sans Medium" panose="02010303040201060303" pitchFamily="2" charset="0"/>
                <a:cs typeface="ABM Sans Medium" panose="02010303040201060303" pitchFamily="2" charset="0"/>
              </a:defRPr>
            </a:lvl1pPr>
          </a:lstStyle>
          <a:p>
            <a:r>
              <a:rPr lang="en-GB"/>
              <a:t>QHSE Director,                   UK &amp; Ireland</a:t>
            </a:r>
          </a:p>
        </p:txBody>
      </p:sp>
      <p:sp>
        <p:nvSpPr>
          <p:cNvPr id="24" name="Text Placeholder 29">
            <a:extLst>
              <a:ext uri="{FF2B5EF4-FFF2-40B4-BE49-F238E27FC236}">
                <a16:creationId xmlns:a16="http://schemas.microsoft.com/office/drawing/2014/main" id="{3B063EBD-61F0-4D04-E850-F6BE78D587F6}"/>
              </a:ext>
            </a:extLst>
          </p:cNvPr>
          <p:cNvSpPr>
            <a:spLocks noGrp="1"/>
          </p:cNvSpPr>
          <p:nvPr>
            <p:ph type="body" sz="quarter" idx="58"/>
          </p:nvPr>
        </p:nvSpPr>
        <p:spPr>
          <a:xfrm>
            <a:off x="4515620" y="5165778"/>
            <a:ext cx="1534912" cy="339516"/>
          </a:xfrm>
          <a:prstGeom prst="rect">
            <a:avLst/>
          </a:prstGeom>
        </p:spPr>
        <p:txBody>
          <a:bodyPr/>
          <a:lstStyle>
            <a:lvl1pPr marL="0" indent="0">
              <a:buNone/>
              <a:defRPr sz="1200">
                <a:solidFill>
                  <a:schemeClr val="bg1"/>
                </a:solidFill>
                <a:latin typeface="ABM Sans Medium" panose="02010303040201060303" pitchFamily="2" charset="0"/>
                <a:ea typeface="ABM Sans Medium" panose="02010303040201060303" pitchFamily="2" charset="0"/>
                <a:cs typeface="ABM Sans Medium" panose="02010303040201060303" pitchFamily="2" charset="0"/>
              </a:defRPr>
            </a:lvl1pPr>
          </a:lstStyle>
          <a:p>
            <a:r>
              <a:rPr lang="en-GB"/>
              <a:t>Susan Mason </a:t>
            </a:r>
          </a:p>
        </p:txBody>
      </p:sp>
      <p:sp>
        <p:nvSpPr>
          <p:cNvPr id="25" name="Text Placeholder 30">
            <a:extLst>
              <a:ext uri="{FF2B5EF4-FFF2-40B4-BE49-F238E27FC236}">
                <a16:creationId xmlns:a16="http://schemas.microsoft.com/office/drawing/2014/main" id="{EC84AEB8-602C-9AD0-6158-B72F12723A34}"/>
              </a:ext>
            </a:extLst>
          </p:cNvPr>
          <p:cNvSpPr>
            <a:spLocks noGrp="1"/>
          </p:cNvSpPr>
          <p:nvPr>
            <p:ph type="body" sz="quarter" idx="59"/>
          </p:nvPr>
        </p:nvSpPr>
        <p:spPr>
          <a:xfrm>
            <a:off x="4515617" y="5514078"/>
            <a:ext cx="1580383" cy="430681"/>
          </a:xfrm>
          <a:prstGeom prst="rect">
            <a:avLst/>
          </a:prstGeom>
        </p:spPr>
        <p:txBody>
          <a:bodyPr/>
          <a:lstStyle>
            <a:lvl1pPr marL="0" indent="0">
              <a:buNone/>
              <a:defRPr sz="900">
                <a:solidFill>
                  <a:schemeClr val="bg1"/>
                </a:solidFill>
                <a:latin typeface="+mn-lt"/>
                <a:ea typeface="ABM Sans Medium" panose="02010303040201060303" pitchFamily="2" charset="0"/>
                <a:cs typeface="ABM Sans Medium" panose="02010303040201060303" pitchFamily="2" charset="0"/>
              </a:defRPr>
            </a:lvl1pPr>
          </a:lstStyle>
          <a:p>
            <a:r>
              <a:rPr lang="en-GB"/>
              <a:t>Vice President Technology, UK &amp; Ireland </a:t>
            </a:r>
          </a:p>
        </p:txBody>
      </p:sp>
      <p:sp>
        <p:nvSpPr>
          <p:cNvPr id="26" name="Text Placeholder 31">
            <a:extLst>
              <a:ext uri="{FF2B5EF4-FFF2-40B4-BE49-F238E27FC236}">
                <a16:creationId xmlns:a16="http://schemas.microsoft.com/office/drawing/2014/main" id="{CB76739B-9EF3-9B18-664D-E864B4AF5FD1}"/>
              </a:ext>
            </a:extLst>
          </p:cNvPr>
          <p:cNvSpPr>
            <a:spLocks noGrp="1"/>
          </p:cNvSpPr>
          <p:nvPr>
            <p:ph type="body" sz="quarter" idx="60"/>
          </p:nvPr>
        </p:nvSpPr>
        <p:spPr>
          <a:xfrm>
            <a:off x="6427597" y="5165778"/>
            <a:ext cx="1534912" cy="339516"/>
          </a:xfrm>
          <a:prstGeom prst="rect">
            <a:avLst/>
          </a:prstGeom>
        </p:spPr>
        <p:txBody>
          <a:bodyPr/>
          <a:lstStyle>
            <a:lvl1pPr marL="0" indent="0">
              <a:buNone/>
              <a:defRPr sz="1200">
                <a:solidFill>
                  <a:schemeClr val="bg1"/>
                </a:solidFill>
                <a:latin typeface="ABM Sans Medium" panose="02010303040201060303" pitchFamily="2" charset="0"/>
                <a:ea typeface="ABM Sans Medium" panose="02010303040201060303" pitchFamily="2" charset="0"/>
                <a:cs typeface="ABM Sans Medium" panose="02010303040201060303" pitchFamily="2" charset="0"/>
              </a:defRPr>
            </a:lvl1pPr>
          </a:lstStyle>
          <a:p>
            <a:r>
              <a:rPr lang="en-GB"/>
              <a:t>Chris Townsend </a:t>
            </a:r>
          </a:p>
        </p:txBody>
      </p:sp>
      <p:sp>
        <p:nvSpPr>
          <p:cNvPr id="27" name="Text Placeholder 32">
            <a:extLst>
              <a:ext uri="{FF2B5EF4-FFF2-40B4-BE49-F238E27FC236}">
                <a16:creationId xmlns:a16="http://schemas.microsoft.com/office/drawing/2014/main" id="{9B75F731-38FD-8E10-B6E4-CA47B964BE09}"/>
              </a:ext>
            </a:extLst>
          </p:cNvPr>
          <p:cNvSpPr>
            <a:spLocks noGrp="1"/>
          </p:cNvSpPr>
          <p:nvPr>
            <p:ph type="body" sz="quarter" idx="61"/>
          </p:nvPr>
        </p:nvSpPr>
        <p:spPr>
          <a:xfrm>
            <a:off x="6427596" y="5514078"/>
            <a:ext cx="1534912" cy="430681"/>
          </a:xfrm>
          <a:prstGeom prst="rect">
            <a:avLst/>
          </a:prstGeom>
        </p:spPr>
        <p:txBody>
          <a:bodyPr/>
          <a:lstStyle>
            <a:lvl1pPr marL="0" indent="0">
              <a:buNone/>
              <a:defRPr sz="900">
                <a:solidFill>
                  <a:schemeClr val="bg1"/>
                </a:solidFill>
                <a:latin typeface="+mn-lt"/>
                <a:ea typeface="ABM Sans Medium" panose="02010303040201060303" pitchFamily="2" charset="0"/>
                <a:cs typeface="ABM Sans Medium" panose="02010303040201060303" pitchFamily="2" charset="0"/>
              </a:defRPr>
            </a:lvl1pPr>
          </a:lstStyle>
          <a:p>
            <a:r>
              <a:rPr lang="en-GB"/>
              <a:t>Vice President HR,            UK &amp; Ireland </a:t>
            </a:r>
          </a:p>
        </p:txBody>
      </p:sp>
      <p:pic>
        <p:nvPicPr>
          <p:cNvPr id="28" name="Picture Placeholder 59" descr="A person in a suit and tie&#10;&#10;Description automatically generated">
            <a:extLst>
              <a:ext uri="{FF2B5EF4-FFF2-40B4-BE49-F238E27FC236}">
                <a16:creationId xmlns:a16="http://schemas.microsoft.com/office/drawing/2014/main" id="{6E9D59AC-9C4A-B608-C050-012F09F0DE98}"/>
              </a:ext>
            </a:extLst>
          </p:cNvPr>
          <p:cNvPicPr>
            <a:picLocks noChangeAspect="1"/>
          </p:cNvPicPr>
          <p:nvPr userDrawn="1"/>
        </p:nvPicPr>
        <p:blipFill>
          <a:blip r:embed="rId10"/>
          <a:srcRect t="5414" b="38268"/>
          <a:stretch/>
        </p:blipFill>
        <p:spPr>
          <a:xfrm>
            <a:off x="2575749" y="1305017"/>
            <a:ext cx="1299993" cy="1300163"/>
          </a:xfrm>
          <a:prstGeom prst="rect">
            <a:avLst/>
          </a:prstGeom>
        </p:spPr>
      </p:pic>
      <p:pic>
        <p:nvPicPr>
          <p:cNvPr id="29" name="Picture Placeholder 63" descr="A person in a suit&#10;&#10;Description automatically generated">
            <a:extLst>
              <a:ext uri="{FF2B5EF4-FFF2-40B4-BE49-F238E27FC236}">
                <a16:creationId xmlns:a16="http://schemas.microsoft.com/office/drawing/2014/main" id="{994B7FFA-07E5-02B6-91DD-E1F4B49D217A}"/>
              </a:ext>
            </a:extLst>
          </p:cNvPr>
          <p:cNvPicPr>
            <a:picLocks noChangeAspect="1"/>
          </p:cNvPicPr>
          <p:nvPr userDrawn="1"/>
        </p:nvPicPr>
        <p:blipFill>
          <a:blip r:embed="rId11"/>
          <a:srcRect/>
          <a:stretch>
            <a:fillRect/>
          </a:stretch>
        </p:blipFill>
        <p:spPr>
          <a:xfrm>
            <a:off x="668418" y="3781517"/>
            <a:ext cx="1299993" cy="1300163"/>
          </a:xfrm>
          <a:prstGeom prst="rect">
            <a:avLst/>
          </a:prstGeom>
        </p:spPr>
      </p:pic>
    </p:spTree>
    <p:extLst>
      <p:ext uri="{BB962C8B-B14F-4D97-AF65-F5344CB8AC3E}">
        <p14:creationId xmlns:p14="http://schemas.microsoft.com/office/powerpoint/2010/main" val="38774335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Image Large Callout">
    <p:bg>
      <p:bgPr>
        <a:solidFill>
          <a:srgbClr val="FFFFFF"/>
        </a:solidFill>
        <a:effectLst/>
      </p:bgPr>
    </p:bg>
    <p:spTree>
      <p:nvGrpSpPr>
        <p:cNvPr id="1" name=""/>
        <p:cNvGrpSpPr/>
        <p:nvPr/>
      </p:nvGrpSpPr>
      <p:grpSpPr>
        <a:xfrm>
          <a:off x="0" y="0"/>
          <a:ext cx="0" cy="0"/>
          <a:chOff x="0" y="0"/>
          <a:chExt cx="0" cy="0"/>
        </a:xfrm>
      </p:grpSpPr>
      <p:pic>
        <p:nvPicPr>
          <p:cNvPr id="4" name="Picture 3" descr="A blue background with white lines&#10;&#10;Description automatically generated">
            <a:extLst>
              <a:ext uri="{FF2B5EF4-FFF2-40B4-BE49-F238E27FC236}">
                <a16:creationId xmlns:a16="http://schemas.microsoft.com/office/drawing/2014/main" id="{F86765B1-7BE7-21DD-9792-B433C30C395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5999" y="0"/>
            <a:ext cx="6096002" cy="6858000"/>
          </a:xfrm>
          <a:prstGeom prst="rect">
            <a:avLst/>
          </a:prstGeom>
        </p:spPr>
      </p:pic>
      <p:sp>
        <p:nvSpPr>
          <p:cNvPr id="15" name="Picture Placeholder 2">
            <a:extLst>
              <a:ext uri="{FF2B5EF4-FFF2-40B4-BE49-F238E27FC236}">
                <a16:creationId xmlns:a16="http://schemas.microsoft.com/office/drawing/2014/main" id="{419FAA76-7CC2-F35C-D656-CA9E3AD474A5}"/>
              </a:ext>
            </a:extLst>
          </p:cNvPr>
          <p:cNvSpPr>
            <a:spLocks noGrp="1"/>
          </p:cNvSpPr>
          <p:nvPr>
            <p:ph type="pic" sz="quarter" idx="14"/>
          </p:nvPr>
        </p:nvSpPr>
        <p:spPr>
          <a:xfrm>
            <a:off x="0" y="0"/>
            <a:ext cx="6095998" cy="6858000"/>
          </a:xfrm>
          <a:prstGeom prst="rect">
            <a:avLst/>
          </a:prstGeom>
        </p:spPr>
        <p:txBody>
          <a:bodyPr anchor="ctr" anchorCtr="0"/>
          <a:lstStyle>
            <a:lvl1pPr marL="0" indent="0" algn="ctr">
              <a:buNone/>
              <a:defRPr sz="20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sp>
        <p:nvSpPr>
          <p:cNvPr id="16" name="Text Placeholder 22">
            <a:extLst>
              <a:ext uri="{FF2B5EF4-FFF2-40B4-BE49-F238E27FC236}">
                <a16:creationId xmlns:a16="http://schemas.microsoft.com/office/drawing/2014/main" id="{8AFCF280-6D77-5602-8FF6-2CBD6709E713}"/>
              </a:ext>
            </a:extLst>
          </p:cNvPr>
          <p:cNvSpPr>
            <a:spLocks noGrp="1"/>
          </p:cNvSpPr>
          <p:nvPr>
            <p:ph type="body" sz="quarter" idx="13" hasCustomPrompt="1"/>
          </p:nvPr>
        </p:nvSpPr>
        <p:spPr>
          <a:xfrm>
            <a:off x="6603125" y="1335882"/>
            <a:ext cx="4918010" cy="4186237"/>
          </a:xfrm>
          <a:prstGeom prst="rect">
            <a:avLst/>
          </a:prstGeom>
        </p:spPr>
        <p:txBody>
          <a:bodyPr lIns="0" anchor="ctr" anchorCtr="0">
            <a:normAutofit/>
          </a:bodyPr>
          <a:lstStyle>
            <a:lvl1pPr marL="0" indent="0">
              <a:lnSpc>
                <a:spcPct val="110000"/>
              </a:lnSpc>
              <a:spcBef>
                <a:spcPts val="300"/>
              </a:spcBef>
              <a:spcAft>
                <a:spcPts val="300"/>
              </a:spcAft>
              <a:buNone/>
              <a:defRPr sz="35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Insert big text callout here</a:t>
            </a:r>
          </a:p>
        </p:txBody>
      </p:sp>
      <p:pic>
        <p:nvPicPr>
          <p:cNvPr id="18" name="Picture 17">
            <a:extLst>
              <a:ext uri="{FF2B5EF4-FFF2-40B4-BE49-F238E27FC236}">
                <a16:creationId xmlns:a16="http://schemas.microsoft.com/office/drawing/2014/main" id="{6A3CD3D4-C6E4-5CE3-D53C-E649A1A3BB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3" name="Slide Number Placeholder 4">
            <a:extLst>
              <a:ext uri="{FF2B5EF4-FFF2-40B4-BE49-F238E27FC236}">
                <a16:creationId xmlns:a16="http://schemas.microsoft.com/office/drawing/2014/main" id="{4B4A0D6A-0A86-DD5F-F967-C112FFC6FB09}"/>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rgbClr val="FFFFFF"/>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rgbClr val="FFFFFF"/>
              </a:solidFill>
              <a:latin typeface="ABM Sans" panose="02010303040201060303" pitchFamily="2" charset="77"/>
              <a:ea typeface="ABM Sans" panose="02010303040201060303" pitchFamily="2" charset="77"/>
              <a:cs typeface="ABM Sans Regular" panose="02010303040201060303" pitchFamily="2" charset="0"/>
            </a:endParaRPr>
          </a:p>
        </p:txBody>
      </p:sp>
    </p:spTree>
    <p:extLst>
      <p:ext uri="{BB962C8B-B14F-4D97-AF65-F5344CB8AC3E}">
        <p14:creationId xmlns:p14="http://schemas.microsoft.com/office/powerpoint/2010/main" val="22551057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allout Text">
    <p:bg>
      <p:bgPr>
        <a:solidFill>
          <a:srgbClr val="FFFFFF"/>
        </a:solidFill>
        <a:effectLst/>
      </p:bgPr>
    </p:bg>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4A0B8F56-6400-452C-D985-F0CF357BC260}"/>
              </a:ext>
            </a:extLst>
          </p:cNvPr>
          <p:cNvSpPr>
            <a:spLocks noGrp="1"/>
          </p:cNvSpPr>
          <p:nvPr>
            <p:ph sz="quarter" idx="19"/>
          </p:nvPr>
        </p:nvSpPr>
        <p:spPr>
          <a:xfrm>
            <a:off x="4844784" y="1740310"/>
            <a:ext cx="6453115" cy="3519378"/>
          </a:xfrm>
          <a:prstGeom prst="rect">
            <a:avLst/>
          </a:prstGeom>
        </p:spPr>
        <p:txBody>
          <a:bodyPr lIns="0" anchor="ctr" anchorCtr="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1DDBB88-01F6-92B7-2AE2-7006B7CDD82F}"/>
              </a:ext>
            </a:extLst>
          </p:cNvPr>
          <p:cNvSpPr/>
          <p:nvPr userDrawn="1"/>
        </p:nvSpPr>
        <p:spPr>
          <a:xfrm>
            <a:off x="3" y="0"/>
            <a:ext cx="405711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8" name="Picture 7">
            <a:extLst>
              <a:ext uri="{FF2B5EF4-FFF2-40B4-BE49-F238E27FC236}">
                <a16:creationId xmlns:a16="http://schemas.microsoft.com/office/drawing/2014/main" id="{4F4AE71B-B947-A318-924F-AD4618449792}"/>
              </a:ext>
            </a:extLst>
          </p:cNvPr>
          <p:cNvPicPr>
            <a:picLocks noChangeAspect="1"/>
          </p:cNvPicPr>
          <p:nvPr userDrawn="1"/>
        </p:nvPicPr>
        <p:blipFill rotWithShape="1">
          <a:blip r:embed="rId2" cstate="screen">
            <a:alphaModFix amt="51000"/>
            <a:extLst>
              <a:ext uri="{28A0092B-C50C-407E-A947-70E740481C1C}">
                <a14:useLocalDpi xmlns:a14="http://schemas.microsoft.com/office/drawing/2010/main"/>
              </a:ext>
            </a:extLst>
          </a:blip>
          <a:srcRect l="7677" t="8947" r="40237" b="8947"/>
          <a:stretch/>
        </p:blipFill>
        <p:spPr>
          <a:xfrm>
            <a:off x="0" y="-1"/>
            <a:ext cx="4057119" cy="6858001"/>
          </a:xfrm>
          <a:prstGeom prst="rect">
            <a:avLst/>
          </a:prstGeom>
        </p:spPr>
      </p:pic>
      <p:sp>
        <p:nvSpPr>
          <p:cNvPr id="6" name="Text Placeholder 22">
            <a:extLst>
              <a:ext uri="{FF2B5EF4-FFF2-40B4-BE49-F238E27FC236}">
                <a16:creationId xmlns:a16="http://schemas.microsoft.com/office/drawing/2014/main" id="{DF4A7864-2945-3847-04E7-ABD63841FCD1}"/>
              </a:ext>
            </a:extLst>
          </p:cNvPr>
          <p:cNvSpPr>
            <a:spLocks noGrp="1"/>
          </p:cNvSpPr>
          <p:nvPr>
            <p:ph type="body" sz="quarter" idx="13" hasCustomPrompt="1"/>
          </p:nvPr>
        </p:nvSpPr>
        <p:spPr>
          <a:xfrm>
            <a:off x="574132" y="1213875"/>
            <a:ext cx="2768709" cy="4616041"/>
          </a:xfrm>
          <a:prstGeom prst="rect">
            <a:avLst/>
          </a:prstGeom>
        </p:spPr>
        <p:txBody>
          <a:bodyPr lIns="0" anchor="ctr" anchorCtr="0">
            <a:noAutofit/>
          </a:bodyPr>
          <a:lstStyle>
            <a:lvl1pPr marL="0" indent="0" algn="l">
              <a:lnSpc>
                <a:spcPct val="110000"/>
              </a:lnSpc>
              <a:spcBef>
                <a:spcPts val="150"/>
              </a:spcBef>
              <a:spcAft>
                <a:spcPts val="150"/>
              </a:spcAft>
              <a:buNone/>
              <a:defRPr sz="3000"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Lorem ipsum dolor text here.</a:t>
            </a:r>
          </a:p>
        </p:txBody>
      </p:sp>
      <p:pic>
        <p:nvPicPr>
          <p:cNvPr id="2" name="Picture 1">
            <a:extLst>
              <a:ext uri="{FF2B5EF4-FFF2-40B4-BE49-F238E27FC236}">
                <a16:creationId xmlns:a16="http://schemas.microsoft.com/office/drawing/2014/main" id="{1863C4B1-0F41-D286-7C1E-A23A0767C9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11" name="Slide Number Placeholder 4">
            <a:extLst>
              <a:ext uri="{FF2B5EF4-FFF2-40B4-BE49-F238E27FC236}">
                <a16:creationId xmlns:a16="http://schemas.microsoft.com/office/drawing/2014/main" id="{925B4BF9-4998-B3FA-39F0-ABEDE07CACC7}"/>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Tree>
    <p:extLst>
      <p:ext uri="{BB962C8B-B14F-4D97-AF65-F5344CB8AC3E}">
        <p14:creationId xmlns:p14="http://schemas.microsoft.com/office/powerpoint/2010/main" val="1190599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Callout Text">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DDBB88-01F6-92B7-2AE2-7006B7CDD82F}"/>
              </a:ext>
            </a:extLst>
          </p:cNvPr>
          <p:cNvSpPr/>
          <p:nvPr userDrawn="1"/>
        </p:nvSpPr>
        <p:spPr>
          <a:xfrm>
            <a:off x="0" y="0"/>
            <a:ext cx="405711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3" name="Picture 2">
            <a:extLst>
              <a:ext uri="{FF2B5EF4-FFF2-40B4-BE49-F238E27FC236}">
                <a16:creationId xmlns:a16="http://schemas.microsoft.com/office/drawing/2014/main" id="{7ADB3A53-2DC2-01F0-D618-81C9CBE19D05}"/>
              </a:ext>
            </a:extLst>
          </p:cNvPr>
          <p:cNvPicPr>
            <a:picLocks noChangeAspect="1"/>
          </p:cNvPicPr>
          <p:nvPr userDrawn="1"/>
        </p:nvPicPr>
        <p:blipFill rotWithShape="1">
          <a:blip r:embed="rId2" cstate="screen">
            <a:alphaModFix amt="51000"/>
            <a:extLst>
              <a:ext uri="{28A0092B-C50C-407E-A947-70E740481C1C}">
                <a14:useLocalDpi xmlns:a14="http://schemas.microsoft.com/office/drawing/2010/main"/>
              </a:ext>
            </a:extLst>
          </a:blip>
          <a:srcRect l="7677" t="8947" r="40237" b="8947"/>
          <a:stretch/>
        </p:blipFill>
        <p:spPr>
          <a:xfrm>
            <a:off x="0" y="-1"/>
            <a:ext cx="4057119" cy="6858001"/>
          </a:xfrm>
          <a:prstGeom prst="rect">
            <a:avLst/>
          </a:prstGeom>
        </p:spPr>
      </p:pic>
      <p:pic>
        <p:nvPicPr>
          <p:cNvPr id="2" name="Picture 1">
            <a:extLst>
              <a:ext uri="{FF2B5EF4-FFF2-40B4-BE49-F238E27FC236}">
                <a16:creationId xmlns:a16="http://schemas.microsoft.com/office/drawing/2014/main" id="{1863C4B1-0F41-D286-7C1E-A23A0767C9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pic>
        <p:nvPicPr>
          <p:cNvPr id="10" name="Picture 9" descr="A blue and orange logo&#10;&#10;Description automatically generated">
            <a:extLst>
              <a:ext uri="{FF2B5EF4-FFF2-40B4-BE49-F238E27FC236}">
                <a16:creationId xmlns:a16="http://schemas.microsoft.com/office/drawing/2014/main" id="{E82266FC-6F0D-9DE8-CC50-D2CFFF464E4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5421" y="1968109"/>
            <a:ext cx="1872371" cy="1872371"/>
          </a:xfrm>
          <a:prstGeom prst="rect">
            <a:avLst/>
          </a:prstGeom>
        </p:spPr>
      </p:pic>
      <p:sp>
        <p:nvSpPr>
          <p:cNvPr id="6" name="Slide Number Placeholder 4">
            <a:extLst>
              <a:ext uri="{FF2B5EF4-FFF2-40B4-BE49-F238E27FC236}">
                <a16:creationId xmlns:a16="http://schemas.microsoft.com/office/drawing/2014/main" id="{D3C38D8C-79DE-B10B-098F-01E7E5D8EEAE}"/>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9" name="Text Placeholder 22">
            <a:extLst>
              <a:ext uri="{FF2B5EF4-FFF2-40B4-BE49-F238E27FC236}">
                <a16:creationId xmlns:a16="http://schemas.microsoft.com/office/drawing/2014/main" id="{FB0B8621-E087-F61E-D43B-B4DA9B8FDF04}"/>
              </a:ext>
            </a:extLst>
          </p:cNvPr>
          <p:cNvSpPr>
            <a:spLocks noGrp="1"/>
          </p:cNvSpPr>
          <p:nvPr>
            <p:ph type="body" sz="quarter" idx="15" hasCustomPrompt="1"/>
          </p:nvPr>
        </p:nvSpPr>
        <p:spPr>
          <a:xfrm>
            <a:off x="4844785" y="1486146"/>
            <a:ext cx="6453116"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4" name="Content Placeholder 8">
            <a:extLst>
              <a:ext uri="{FF2B5EF4-FFF2-40B4-BE49-F238E27FC236}">
                <a16:creationId xmlns:a16="http://schemas.microsoft.com/office/drawing/2014/main" id="{F4203666-3A1D-3720-0E8B-B1C3A180083A}"/>
              </a:ext>
            </a:extLst>
          </p:cNvPr>
          <p:cNvSpPr>
            <a:spLocks noGrp="1"/>
          </p:cNvSpPr>
          <p:nvPr>
            <p:ph sz="quarter" idx="18"/>
          </p:nvPr>
        </p:nvSpPr>
        <p:spPr>
          <a:xfrm>
            <a:off x="4844784" y="2083981"/>
            <a:ext cx="6453115" cy="35193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71396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Callout Tex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ED0502-1E1F-3BF3-6DFD-D7969FBE1E98}"/>
              </a:ext>
            </a:extLst>
          </p:cNvPr>
          <p:cNvSpPr/>
          <p:nvPr userDrawn="1"/>
        </p:nvSpPr>
        <p:spPr>
          <a:xfrm>
            <a:off x="0" y="0"/>
            <a:ext cx="405711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2" name="Picture 11">
            <a:extLst>
              <a:ext uri="{FF2B5EF4-FFF2-40B4-BE49-F238E27FC236}">
                <a16:creationId xmlns:a16="http://schemas.microsoft.com/office/drawing/2014/main" id="{77DFA474-0441-1558-11C9-D1609A51A4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16" name="Slide Number Placeholder 4">
            <a:extLst>
              <a:ext uri="{FF2B5EF4-FFF2-40B4-BE49-F238E27FC236}">
                <a16:creationId xmlns:a16="http://schemas.microsoft.com/office/drawing/2014/main" id="{FD5E9E1D-72A8-B880-E727-99EB4A340476}"/>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17" name="Text Placeholder 22">
            <a:extLst>
              <a:ext uri="{FF2B5EF4-FFF2-40B4-BE49-F238E27FC236}">
                <a16:creationId xmlns:a16="http://schemas.microsoft.com/office/drawing/2014/main" id="{4C938E6F-3DD5-3379-F3E7-8B1ED9CA8CD2}"/>
              </a:ext>
            </a:extLst>
          </p:cNvPr>
          <p:cNvSpPr>
            <a:spLocks noGrp="1"/>
          </p:cNvSpPr>
          <p:nvPr>
            <p:ph type="body" sz="quarter" idx="15" hasCustomPrompt="1"/>
          </p:nvPr>
        </p:nvSpPr>
        <p:spPr>
          <a:xfrm>
            <a:off x="4844785" y="1486146"/>
            <a:ext cx="6453116"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pic>
        <p:nvPicPr>
          <p:cNvPr id="2" name="Picture 1">
            <a:extLst>
              <a:ext uri="{FF2B5EF4-FFF2-40B4-BE49-F238E27FC236}">
                <a16:creationId xmlns:a16="http://schemas.microsoft.com/office/drawing/2014/main" id="{C307CC98-6246-9279-165E-1DF5DA076530}"/>
              </a:ext>
            </a:extLst>
          </p:cNvPr>
          <p:cNvPicPr>
            <a:picLocks noChangeAspect="1"/>
          </p:cNvPicPr>
          <p:nvPr userDrawn="1"/>
        </p:nvPicPr>
        <p:blipFill rotWithShape="1">
          <a:blip r:embed="rId3" cstate="screen">
            <a:alphaModFix amt="51000"/>
            <a:extLst>
              <a:ext uri="{28A0092B-C50C-407E-A947-70E740481C1C}">
                <a14:useLocalDpi xmlns:a14="http://schemas.microsoft.com/office/drawing/2010/main"/>
              </a:ext>
            </a:extLst>
          </a:blip>
          <a:srcRect l="7677" t="8947" r="40237" b="8947"/>
          <a:stretch/>
        </p:blipFill>
        <p:spPr>
          <a:xfrm>
            <a:off x="0" y="-1"/>
            <a:ext cx="4057119" cy="6858001"/>
          </a:xfrm>
          <a:prstGeom prst="rect">
            <a:avLst/>
          </a:prstGeom>
        </p:spPr>
      </p:pic>
      <p:pic>
        <p:nvPicPr>
          <p:cNvPr id="5" name="Graphic 4">
            <a:extLst>
              <a:ext uri="{FF2B5EF4-FFF2-40B4-BE49-F238E27FC236}">
                <a16:creationId xmlns:a16="http://schemas.microsoft.com/office/drawing/2014/main" id="{5C562C9B-E4B1-6706-BACA-5AAB1A8185E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5420" y="1968107"/>
            <a:ext cx="1872371" cy="1872371"/>
          </a:xfrm>
          <a:prstGeom prst="rect">
            <a:avLst/>
          </a:prstGeom>
        </p:spPr>
      </p:pic>
      <p:sp>
        <p:nvSpPr>
          <p:cNvPr id="3" name="Content Placeholder 8">
            <a:extLst>
              <a:ext uri="{FF2B5EF4-FFF2-40B4-BE49-F238E27FC236}">
                <a16:creationId xmlns:a16="http://schemas.microsoft.com/office/drawing/2014/main" id="{08D3E6D7-59EC-2120-60EC-674951883018}"/>
              </a:ext>
            </a:extLst>
          </p:cNvPr>
          <p:cNvSpPr>
            <a:spLocks noGrp="1"/>
          </p:cNvSpPr>
          <p:nvPr>
            <p:ph sz="quarter" idx="18"/>
          </p:nvPr>
        </p:nvSpPr>
        <p:spPr>
          <a:xfrm>
            <a:off x="4844784" y="2083981"/>
            <a:ext cx="6453115" cy="35193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6828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allout Text">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ED0502-1E1F-3BF3-6DFD-D7969FBE1E98}"/>
              </a:ext>
            </a:extLst>
          </p:cNvPr>
          <p:cNvSpPr/>
          <p:nvPr userDrawn="1"/>
        </p:nvSpPr>
        <p:spPr>
          <a:xfrm>
            <a:off x="0" y="0"/>
            <a:ext cx="405711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2" name="Picture 11">
            <a:extLst>
              <a:ext uri="{FF2B5EF4-FFF2-40B4-BE49-F238E27FC236}">
                <a16:creationId xmlns:a16="http://schemas.microsoft.com/office/drawing/2014/main" id="{77DFA474-0441-1558-11C9-D1609A51A4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16" name="Slide Number Placeholder 4">
            <a:extLst>
              <a:ext uri="{FF2B5EF4-FFF2-40B4-BE49-F238E27FC236}">
                <a16:creationId xmlns:a16="http://schemas.microsoft.com/office/drawing/2014/main" id="{FD5E9E1D-72A8-B880-E727-99EB4A340476}"/>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17" name="Text Placeholder 22">
            <a:extLst>
              <a:ext uri="{FF2B5EF4-FFF2-40B4-BE49-F238E27FC236}">
                <a16:creationId xmlns:a16="http://schemas.microsoft.com/office/drawing/2014/main" id="{4C938E6F-3DD5-3379-F3E7-8B1ED9CA8CD2}"/>
              </a:ext>
            </a:extLst>
          </p:cNvPr>
          <p:cNvSpPr>
            <a:spLocks noGrp="1"/>
          </p:cNvSpPr>
          <p:nvPr>
            <p:ph type="body" sz="quarter" idx="15" hasCustomPrompt="1"/>
          </p:nvPr>
        </p:nvSpPr>
        <p:spPr>
          <a:xfrm>
            <a:off x="4844785" y="993040"/>
            <a:ext cx="6453116" cy="2013033"/>
          </a:xfrm>
          <a:prstGeom prst="rect">
            <a:avLst/>
          </a:prstGeom>
        </p:spPr>
        <p:txBody>
          <a:bodyPr lIns="0" anchor="b" anchorCtr="0">
            <a:normAutofit/>
          </a:bodyPr>
          <a:lstStyle>
            <a:lvl1pPr marL="0" indent="0">
              <a:buNone/>
              <a:defRPr sz="28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Add a fun fact about ABM to</a:t>
            </a:r>
            <a:br>
              <a:rPr lang="en-US"/>
            </a:br>
            <a:r>
              <a:rPr lang="en-US"/>
              <a:t>your meetings. </a:t>
            </a:r>
          </a:p>
        </p:txBody>
      </p:sp>
      <p:pic>
        <p:nvPicPr>
          <p:cNvPr id="2" name="Picture 1">
            <a:extLst>
              <a:ext uri="{FF2B5EF4-FFF2-40B4-BE49-F238E27FC236}">
                <a16:creationId xmlns:a16="http://schemas.microsoft.com/office/drawing/2014/main" id="{813493F9-7FBC-64C7-10ED-CDB4D47125AF}"/>
              </a:ext>
            </a:extLst>
          </p:cNvPr>
          <p:cNvPicPr>
            <a:picLocks noChangeAspect="1"/>
          </p:cNvPicPr>
          <p:nvPr userDrawn="1"/>
        </p:nvPicPr>
        <p:blipFill rotWithShape="1">
          <a:blip r:embed="rId3" cstate="screen">
            <a:alphaModFix amt="51000"/>
            <a:extLst>
              <a:ext uri="{28A0092B-C50C-407E-A947-70E740481C1C}">
                <a14:useLocalDpi xmlns:a14="http://schemas.microsoft.com/office/drawing/2010/main"/>
              </a:ext>
            </a:extLst>
          </a:blip>
          <a:srcRect l="7677" t="8947" r="40237" b="8947"/>
          <a:stretch/>
        </p:blipFill>
        <p:spPr>
          <a:xfrm>
            <a:off x="0" y="-1"/>
            <a:ext cx="4057119" cy="6858001"/>
          </a:xfrm>
          <a:prstGeom prst="rect">
            <a:avLst/>
          </a:prstGeom>
        </p:spPr>
      </p:pic>
      <p:pic>
        <p:nvPicPr>
          <p:cNvPr id="3" name="Picture 2" descr="A blue and orange circle with a light bulb and text&#10;&#10;Description automatically generated">
            <a:extLst>
              <a:ext uri="{FF2B5EF4-FFF2-40B4-BE49-F238E27FC236}">
                <a16:creationId xmlns:a16="http://schemas.microsoft.com/office/drawing/2014/main" id="{D25DE5C7-2EEB-DCA8-FB99-8690654A02D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986503" y="1949253"/>
            <a:ext cx="1930715" cy="1930715"/>
          </a:xfrm>
          <a:prstGeom prst="rect">
            <a:avLst/>
          </a:prstGeom>
        </p:spPr>
      </p:pic>
      <p:sp>
        <p:nvSpPr>
          <p:cNvPr id="4" name="Content Placeholder 8">
            <a:extLst>
              <a:ext uri="{FF2B5EF4-FFF2-40B4-BE49-F238E27FC236}">
                <a16:creationId xmlns:a16="http://schemas.microsoft.com/office/drawing/2014/main" id="{4B850595-3E65-88C5-2D47-3743A8ECD9AC}"/>
              </a:ext>
            </a:extLst>
          </p:cNvPr>
          <p:cNvSpPr>
            <a:spLocks noGrp="1"/>
          </p:cNvSpPr>
          <p:nvPr>
            <p:ph sz="quarter" idx="18" hasCustomPrompt="1"/>
          </p:nvPr>
        </p:nvSpPr>
        <p:spPr>
          <a:xfrm>
            <a:off x="4844784" y="3161488"/>
            <a:ext cx="6453115" cy="2703471"/>
          </a:xfrm>
          <a:prstGeom prst="rect">
            <a:avLst/>
          </a:prstGeom>
        </p:spPr>
        <p:txBody>
          <a:bodyPr lIns="0"/>
          <a:lstStyle>
            <a:lvl1pPr marL="0" indent="0">
              <a:lnSpc>
                <a:spcPct val="110000"/>
              </a:lnSpc>
              <a:spcBef>
                <a:spcPts val="400"/>
              </a:spcBef>
              <a:spcAft>
                <a:spcPts val="100"/>
              </a:spcAft>
              <a:buClr>
                <a:schemeClr val="accent1"/>
              </a:buClr>
              <a:buFont typeface="Arial" panose="020B0604020202020204" pitchFamily="34" charset="0"/>
              <a:buNone/>
              <a:tabLst/>
              <a:defRPr sz="1500" b="0" i="0">
                <a:solidFill>
                  <a:schemeClr val="accent1"/>
                </a:solidFill>
                <a:latin typeface="ABM Sans Medium" panose="02010303040201060303" pitchFamily="2" charset="0"/>
                <a:ea typeface="ABM Sans Medium" panose="02010303040201060303" pitchFamily="2" charset="0"/>
                <a:cs typeface="ABM Sans Medium" panose="02010303040201060303" pitchFamily="2" charset="0"/>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Go to the ABM Brand Center for impressive, thought-provoking facts about ABM’s diversity, the spectrum of industries, and the leadership we represent across our solutions that you can share with your team.</a:t>
            </a:r>
          </a:p>
        </p:txBody>
      </p:sp>
    </p:spTree>
    <p:extLst>
      <p:ext uri="{BB962C8B-B14F-4D97-AF65-F5344CB8AC3E}">
        <p14:creationId xmlns:p14="http://schemas.microsoft.com/office/powerpoint/2010/main" val="21369780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allout Text">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2059E-7A79-2D5F-D1F8-D783960A5BBF}"/>
              </a:ext>
            </a:extLst>
          </p:cNvPr>
          <p:cNvSpPr/>
          <p:nvPr userDrawn="1"/>
        </p:nvSpPr>
        <p:spPr>
          <a:xfrm>
            <a:off x="0" y="0"/>
            <a:ext cx="4057119"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5" name="Picture 14">
            <a:extLst>
              <a:ext uri="{FF2B5EF4-FFF2-40B4-BE49-F238E27FC236}">
                <a16:creationId xmlns:a16="http://schemas.microsoft.com/office/drawing/2014/main" id="{37C82AE8-62D5-5629-BB62-79FBD2FBF0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16" name="Slide Number Placeholder 4">
            <a:extLst>
              <a:ext uri="{FF2B5EF4-FFF2-40B4-BE49-F238E27FC236}">
                <a16:creationId xmlns:a16="http://schemas.microsoft.com/office/drawing/2014/main" id="{00B77E26-E63D-41C4-D659-8CD36C0100E4}"/>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17" name="Text Placeholder 22">
            <a:extLst>
              <a:ext uri="{FF2B5EF4-FFF2-40B4-BE49-F238E27FC236}">
                <a16:creationId xmlns:a16="http://schemas.microsoft.com/office/drawing/2014/main" id="{ACE53250-7166-2F49-7E89-3021F0E5F770}"/>
              </a:ext>
            </a:extLst>
          </p:cNvPr>
          <p:cNvSpPr>
            <a:spLocks noGrp="1"/>
          </p:cNvSpPr>
          <p:nvPr>
            <p:ph type="body" sz="quarter" idx="15" hasCustomPrompt="1"/>
          </p:nvPr>
        </p:nvSpPr>
        <p:spPr>
          <a:xfrm>
            <a:off x="4844785" y="1486146"/>
            <a:ext cx="6453116"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pic>
        <p:nvPicPr>
          <p:cNvPr id="2" name="Picture 1">
            <a:extLst>
              <a:ext uri="{FF2B5EF4-FFF2-40B4-BE49-F238E27FC236}">
                <a16:creationId xmlns:a16="http://schemas.microsoft.com/office/drawing/2014/main" id="{4CB719BE-98A1-E363-EF45-6FA6E5968461}"/>
              </a:ext>
            </a:extLst>
          </p:cNvPr>
          <p:cNvPicPr>
            <a:picLocks noChangeAspect="1"/>
          </p:cNvPicPr>
          <p:nvPr userDrawn="1"/>
        </p:nvPicPr>
        <p:blipFill rotWithShape="1">
          <a:blip r:embed="rId3" cstate="screen">
            <a:alphaModFix amt="51000"/>
            <a:extLst>
              <a:ext uri="{28A0092B-C50C-407E-A947-70E740481C1C}">
                <a14:useLocalDpi xmlns:a14="http://schemas.microsoft.com/office/drawing/2010/main"/>
              </a:ext>
            </a:extLst>
          </a:blip>
          <a:srcRect l="7677" t="8947" r="40237" b="8947"/>
          <a:stretch/>
        </p:blipFill>
        <p:spPr>
          <a:xfrm>
            <a:off x="0" y="-1"/>
            <a:ext cx="4057119" cy="6858001"/>
          </a:xfrm>
          <a:prstGeom prst="rect">
            <a:avLst/>
          </a:prstGeom>
        </p:spPr>
      </p:pic>
      <p:pic>
        <p:nvPicPr>
          <p:cNvPr id="12" name="Graphic 11">
            <a:extLst>
              <a:ext uri="{FF2B5EF4-FFF2-40B4-BE49-F238E27FC236}">
                <a16:creationId xmlns:a16="http://schemas.microsoft.com/office/drawing/2014/main" id="{ED575BFF-DA6A-CCCC-14CB-74E53F521A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699" y="2513238"/>
            <a:ext cx="2050605" cy="557621"/>
          </a:xfrm>
          <a:prstGeom prst="rect">
            <a:avLst/>
          </a:prstGeom>
        </p:spPr>
      </p:pic>
      <p:sp>
        <p:nvSpPr>
          <p:cNvPr id="3" name="Content Placeholder 8">
            <a:extLst>
              <a:ext uri="{FF2B5EF4-FFF2-40B4-BE49-F238E27FC236}">
                <a16:creationId xmlns:a16="http://schemas.microsoft.com/office/drawing/2014/main" id="{2CCF5383-FD03-C4EF-D21B-DAEC9D643165}"/>
              </a:ext>
            </a:extLst>
          </p:cNvPr>
          <p:cNvSpPr>
            <a:spLocks noGrp="1"/>
          </p:cNvSpPr>
          <p:nvPr>
            <p:ph sz="quarter" idx="18"/>
          </p:nvPr>
        </p:nvSpPr>
        <p:spPr>
          <a:xfrm>
            <a:off x="4844784" y="2083981"/>
            <a:ext cx="6453115" cy="35193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2902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White 1 Column">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91EBCF9-6A04-119F-0BC2-6BE026090D98}"/>
              </a:ext>
            </a:extLst>
          </p:cNvPr>
          <p:cNvSpPr/>
          <p:nvPr userDrawn="1"/>
        </p:nvSpPr>
        <p:spPr>
          <a:xfrm>
            <a:off x="0" y="0"/>
            <a:ext cx="12192000" cy="1036320"/>
          </a:xfrm>
          <a:prstGeom prst="rect">
            <a:avLst/>
          </a:prstGeom>
          <a:gradFill>
            <a:gsLst>
              <a:gs pos="0">
                <a:schemeClr val="accent2"/>
              </a:gs>
              <a:gs pos="5700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3599"/>
          </a:p>
        </p:txBody>
      </p:sp>
      <p:pic>
        <p:nvPicPr>
          <p:cNvPr id="14" name="Picture 13">
            <a:extLst>
              <a:ext uri="{FF2B5EF4-FFF2-40B4-BE49-F238E27FC236}">
                <a16:creationId xmlns:a16="http://schemas.microsoft.com/office/drawing/2014/main" id="{959A031B-AA7B-06B4-D7B3-CF6350515D2F}"/>
              </a:ext>
            </a:extLst>
          </p:cNvPr>
          <p:cNvPicPr>
            <a:picLocks noChangeAspect="1"/>
          </p:cNvPicPr>
          <p:nvPr userDrawn="1"/>
        </p:nvPicPr>
        <p:blipFill rotWithShape="1">
          <a:blip r:embed="rId2" cstate="print">
            <a:alphaModFix amt="26000"/>
            <a:extLst>
              <a:ext uri="{28A0092B-C50C-407E-A947-70E740481C1C}">
                <a14:useLocalDpi xmlns:a14="http://schemas.microsoft.com/office/drawing/2010/main"/>
              </a:ext>
            </a:extLst>
          </a:blip>
          <a:srcRect/>
          <a:stretch/>
        </p:blipFill>
        <p:spPr>
          <a:xfrm flipH="1">
            <a:off x="6412800" y="0"/>
            <a:ext cx="5779200" cy="1036320"/>
          </a:xfrm>
          <a:prstGeom prst="rect">
            <a:avLst/>
          </a:prstGeom>
        </p:spPr>
      </p:pic>
      <p:pic>
        <p:nvPicPr>
          <p:cNvPr id="12" name="Picture 11">
            <a:extLst>
              <a:ext uri="{FF2B5EF4-FFF2-40B4-BE49-F238E27FC236}">
                <a16:creationId xmlns:a16="http://schemas.microsoft.com/office/drawing/2014/main" id="{6FE3846F-4AA6-483E-33D5-8EDFA21477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15" name="Text Placeholder 22">
            <a:extLst>
              <a:ext uri="{FF2B5EF4-FFF2-40B4-BE49-F238E27FC236}">
                <a16:creationId xmlns:a16="http://schemas.microsoft.com/office/drawing/2014/main" id="{1D682B75-36D1-0097-6B59-D0090F91DD0C}"/>
              </a:ext>
            </a:extLst>
          </p:cNvPr>
          <p:cNvSpPr>
            <a:spLocks noGrp="1"/>
          </p:cNvSpPr>
          <p:nvPr>
            <p:ph type="body" sz="quarter" idx="13" hasCustomPrompt="1"/>
          </p:nvPr>
        </p:nvSpPr>
        <p:spPr>
          <a:xfrm>
            <a:off x="598568" y="2080288"/>
            <a:ext cx="962239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2" name="Text Placeholder 22">
            <a:extLst>
              <a:ext uri="{FF2B5EF4-FFF2-40B4-BE49-F238E27FC236}">
                <a16:creationId xmlns:a16="http://schemas.microsoft.com/office/drawing/2014/main" id="{8C1DF4A4-D796-89AD-49BB-F3C1558704CF}"/>
              </a:ext>
            </a:extLst>
          </p:cNvPr>
          <p:cNvSpPr>
            <a:spLocks noGrp="1"/>
          </p:cNvSpPr>
          <p:nvPr>
            <p:ph type="body" sz="quarter" idx="15" hasCustomPrompt="1"/>
          </p:nvPr>
        </p:nvSpPr>
        <p:spPr>
          <a:xfrm>
            <a:off x="2204720" y="346458"/>
            <a:ext cx="8016240"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4" name="Slide Number Placeholder 4">
            <a:extLst>
              <a:ext uri="{FF2B5EF4-FFF2-40B4-BE49-F238E27FC236}">
                <a16:creationId xmlns:a16="http://schemas.microsoft.com/office/drawing/2014/main" id="{8027391D-D1B0-055F-C88A-739FC83A708B}"/>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pic>
        <p:nvPicPr>
          <p:cNvPr id="3" name="Picture 2" descr="A blue and orange logo&#10;&#10;Description automatically generated">
            <a:extLst>
              <a:ext uri="{FF2B5EF4-FFF2-40B4-BE49-F238E27FC236}">
                <a16:creationId xmlns:a16="http://schemas.microsoft.com/office/drawing/2014/main" id="{266202A6-B90B-A5D4-7C8E-0FB8ED8F2FA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0508" y="257858"/>
            <a:ext cx="1516613" cy="1516613"/>
          </a:xfrm>
          <a:prstGeom prst="rect">
            <a:avLst/>
          </a:prstGeom>
          <a:effectLst>
            <a:outerShdw blurRad="268973" sx="102507" sy="102507" algn="ctr" rotWithShape="0">
              <a:prstClr val="black">
                <a:alpha val="12010"/>
              </a:prstClr>
            </a:outerShdw>
          </a:effectLst>
        </p:spPr>
      </p:pic>
      <p:sp>
        <p:nvSpPr>
          <p:cNvPr id="6" name="Content Placeholder 8">
            <a:extLst>
              <a:ext uri="{FF2B5EF4-FFF2-40B4-BE49-F238E27FC236}">
                <a16:creationId xmlns:a16="http://schemas.microsoft.com/office/drawing/2014/main" id="{63345ABC-B60C-F8A8-37F7-CBE82B663A97}"/>
              </a:ext>
            </a:extLst>
          </p:cNvPr>
          <p:cNvSpPr>
            <a:spLocks noGrp="1"/>
          </p:cNvSpPr>
          <p:nvPr>
            <p:ph sz="quarter" idx="18"/>
          </p:nvPr>
        </p:nvSpPr>
        <p:spPr>
          <a:xfrm>
            <a:off x="598566" y="2668771"/>
            <a:ext cx="9622391" cy="32191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5451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White 1 Column">
    <p:bg>
      <p:bgPr>
        <a:solidFill>
          <a:srgbClr val="FFFFF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4269D3-EE03-01C8-ED4A-93E5CE4CB453}"/>
              </a:ext>
            </a:extLst>
          </p:cNvPr>
          <p:cNvSpPr/>
          <p:nvPr userDrawn="1"/>
        </p:nvSpPr>
        <p:spPr>
          <a:xfrm>
            <a:off x="0" y="0"/>
            <a:ext cx="12192000" cy="1036320"/>
          </a:xfrm>
          <a:prstGeom prst="rect">
            <a:avLst/>
          </a:prstGeom>
          <a:gradFill>
            <a:gsLst>
              <a:gs pos="0">
                <a:schemeClr val="accent2"/>
              </a:gs>
              <a:gs pos="5700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3599"/>
          </a:p>
        </p:txBody>
      </p:sp>
      <p:pic>
        <p:nvPicPr>
          <p:cNvPr id="14" name="Picture 13">
            <a:extLst>
              <a:ext uri="{FF2B5EF4-FFF2-40B4-BE49-F238E27FC236}">
                <a16:creationId xmlns:a16="http://schemas.microsoft.com/office/drawing/2014/main" id="{959A031B-AA7B-06B4-D7B3-CF6350515D2F}"/>
              </a:ext>
            </a:extLst>
          </p:cNvPr>
          <p:cNvPicPr>
            <a:picLocks noChangeAspect="1"/>
          </p:cNvPicPr>
          <p:nvPr userDrawn="1"/>
        </p:nvPicPr>
        <p:blipFill rotWithShape="1">
          <a:blip r:embed="rId2" cstate="print">
            <a:alphaModFix amt="26000"/>
            <a:extLst>
              <a:ext uri="{28A0092B-C50C-407E-A947-70E740481C1C}">
                <a14:useLocalDpi xmlns:a14="http://schemas.microsoft.com/office/drawing/2010/main"/>
              </a:ext>
            </a:extLst>
          </a:blip>
          <a:srcRect/>
          <a:stretch/>
        </p:blipFill>
        <p:spPr>
          <a:xfrm flipH="1">
            <a:off x="6412800" y="0"/>
            <a:ext cx="5779200" cy="1036320"/>
          </a:xfrm>
          <a:prstGeom prst="rect">
            <a:avLst/>
          </a:prstGeom>
        </p:spPr>
      </p:pic>
      <p:pic>
        <p:nvPicPr>
          <p:cNvPr id="12" name="Picture 11">
            <a:extLst>
              <a:ext uri="{FF2B5EF4-FFF2-40B4-BE49-F238E27FC236}">
                <a16:creationId xmlns:a16="http://schemas.microsoft.com/office/drawing/2014/main" id="{6FE3846F-4AA6-483E-33D5-8EDFA21477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2" name="Text Placeholder 22">
            <a:extLst>
              <a:ext uri="{FF2B5EF4-FFF2-40B4-BE49-F238E27FC236}">
                <a16:creationId xmlns:a16="http://schemas.microsoft.com/office/drawing/2014/main" id="{8C1DF4A4-D796-89AD-49BB-F3C1558704CF}"/>
              </a:ext>
            </a:extLst>
          </p:cNvPr>
          <p:cNvSpPr>
            <a:spLocks noGrp="1"/>
          </p:cNvSpPr>
          <p:nvPr>
            <p:ph type="body" sz="quarter" idx="15" hasCustomPrompt="1"/>
          </p:nvPr>
        </p:nvSpPr>
        <p:spPr>
          <a:xfrm>
            <a:off x="2204720" y="346458"/>
            <a:ext cx="8016240"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4" name="Slide Number Placeholder 4">
            <a:extLst>
              <a:ext uri="{FF2B5EF4-FFF2-40B4-BE49-F238E27FC236}">
                <a16:creationId xmlns:a16="http://schemas.microsoft.com/office/drawing/2014/main" id="{8027391D-D1B0-055F-C88A-739FC83A708B}"/>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9" name="Text Placeholder 22">
            <a:extLst>
              <a:ext uri="{FF2B5EF4-FFF2-40B4-BE49-F238E27FC236}">
                <a16:creationId xmlns:a16="http://schemas.microsoft.com/office/drawing/2014/main" id="{501B80E8-6336-127D-39B5-113B37428701}"/>
              </a:ext>
            </a:extLst>
          </p:cNvPr>
          <p:cNvSpPr>
            <a:spLocks noGrp="1"/>
          </p:cNvSpPr>
          <p:nvPr>
            <p:ph type="body" sz="quarter" idx="13" hasCustomPrompt="1"/>
          </p:nvPr>
        </p:nvSpPr>
        <p:spPr>
          <a:xfrm>
            <a:off x="598568" y="2080288"/>
            <a:ext cx="962239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grpSp>
        <p:nvGrpSpPr>
          <p:cNvPr id="13" name="Group 12">
            <a:extLst>
              <a:ext uri="{FF2B5EF4-FFF2-40B4-BE49-F238E27FC236}">
                <a16:creationId xmlns:a16="http://schemas.microsoft.com/office/drawing/2014/main" id="{A95562B2-38F2-6EF4-10AE-9C7996451071}"/>
              </a:ext>
            </a:extLst>
          </p:cNvPr>
          <p:cNvGrpSpPr/>
          <p:nvPr userDrawn="1"/>
        </p:nvGrpSpPr>
        <p:grpSpPr>
          <a:xfrm>
            <a:off x="550367" y="240082"/>
            <a:ext cx="1534389" cy="1534389"/>
            <a:chOff x="550367" y="240082"/>
            <a:chExt cx="1534389" cy="1534389"/>
          </a:xfrm>
        </p:grpSpPr>
        <p:pic>
          <p:nvPicPr>
            <p:cNvPr id="3" name="Picture 2" descr="A blue and orange logo&#10;&#10;Description automatically generated">
              <a:extLst>
                <a:ext uri="{FF2B5EF4-FFF2-40B4-BE49-F238E27FC236}">
                  <a16:creationId xmlns:a16="http://schemas.microsoft.com/office/drawing/2014/main" id="{266202A6-B90B-A5D4-7C8E-0FB8ED8F2FA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59255" y="248970"/>
              <a:ext cx="1516613" cy="1516613"/>
            </a:xfrm>
            <a:prstGeom prst="rect">
              <a:avLst/>
            </a:prstGeom>
            <a:effectLst>
              <a:outerShdw blurRad="268973" sx="102507" sy="102507" algn="ctr" rotWithShape="0">
                <a:prstClr val="black">
                  <a:alpha val="12010"/>
                </a:prstClr>
              </a:outerShdw>
            </a:effectLst>
          </p:spPr>
        </p:pic>
        <p:pic>
          <p:nvPicPr>
            <p:cNvPr id="11" name="Graphic 10">
              <a:extLst>
                <a:ext uri="{FF2B5EF4-FFF2-40B4-BE49-F238E27FC236}">
                  <a16:creationId xmlns:a16="http://schemas.microsoft.com/office/drawing/2014/main" id="{20419551-2CB5-F8EE-562F-92894D5659A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50367" y="240082"/>
              <a:ext cx="1534389" cy="1534389"/>
            </a:xfrm>
            <a:prstGeom prst="rect">
              <a:avLst/>
            </a:prstGeom>
          </p:spPr>
        </p:pic>
      </p:grpSp>
      <p:sp>
        <p:nvSpPr>
          <p:cNvPr id="5" name="Content Placeholder 8">
            <a:extLst>
              <a:ext uri="{FF2B5EF4-FFF2-40B4-BE49-F238E27FC236}">
                <a16:creationId xmlns:a16="http://schemas.microsoft.com/office/drawing/2014/main" id="{3B3E2566-F0D1-AD15-C685-9565831E1DF5}"/>
              </a:ext>
            </a:extLst>
          </p:cNvPr>
          <p:cNvSpPr>
            <a:spLocks noGrp="1"/>
          </p:cNvSpPr>
          <p:nvPr>
            <p:ph sz="quarter" idx="18"/>
          </p:nvPr>
        </p:nvSpPr>
        <p:spPr>
          <a:xfrm>
            <a:off x="598566" y="2668771"/>
            <a:ext cx="9622391" cy="32191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581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descr="A person and person standing in an office&#10;&#10;Description automatically generated">
            <a:extLst>
              <a:ext uri="{FF2B5EF4-FFF2-40B4-BE49-F238E27FC236}">
                <a16:creationId xmlns:a16="http://schemas.microsoft.com/office/drawing/2014/main" id="{564FE31D-7697-D707-0B4E-A80C16E0896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0"/>
            <a:ext cx="12191999" cy="6857999"/>
          </a:xfrm>
          <a:prstGeom prst="rect">
            <a:avLst/>
          </a:prstGeom>
        </p:spPr>
      </p:pic>
      <p:grpSp>
        <p:nvGrpSpPr>
          <p:cNvPr id="3" name="Group 2">
            <a:extLst>
              <a:ext uri="{FF2B5EF4-FFF2-40B4-BE49-F238E27FC236}">
                <a16:creationId xmlns:a16="http://schemas.microsoft.com/office/drawing/2014/main" id="{4EB4E3F6-AD61-7888-E71C-E777327D4C21}"/>
              </a:ext>
            </a:extLst>
          </p:cNvPr>
          <p:cNvGrpSpPr/>
          <p:nvPr userDrawn="1"/>
        </p:nvGrpSpPr>
        <p:grpSpPr>
          <a:xfrm>
            <a:off x="0" y="-2"/>
            <a:ext cx="12192002" cy="6858002"/>
            <a:chOff x="-2" y="-2"/>
            <a:chExt cx="12192002" cy="6858002"/>
          </a:xfrm>
        </p:grpSpPr>
        <p:sp>
          <p:nvSpPr>
            <p:cNvPr id="4" name="Rectangle 3">
              <a:extLst>
                <a:ext uri="{FF2B5EF4-FFF2-40B4-BE49-F238E27FC236}">
                  <a16:creationId xmlns:a16="http://schemas.microsoft.com/office/drawing/2014/main" id="{33C2C8C0-63F8-37C2-6F5F-1DC7ADE02007}"/>
                </a:ext>
              </a:extLst>
            </p:cNvPr>
            <p:cNvSpPr/>
            <p:nvPr userDrawn="1"/>
          </p:nvSpPr>
          <p:spPr>
            <a:xfrm>
              <a:off x="-2" y="-2"/>
              <a:ext cx="12192001" cy="6858000"/>
            </a:xfrm>
            <a:prstGeom prst="rect">
              <a:avLst/>
            </a:prstGeom>
            <a:gradFill>
              <a:gsLst>
                <a:gs pos="100000">
                  <a:schemeClr val="accent1">
                    <a:alpha val="36176"/>
                  </a:schemeClr>
                </a:gs>
                <a:gs pos="1000">
                  <a:schemeClr val="accent1">
                    <a:alpha val="0"/>
                  </a:schemeClr>
                </a:gs>
              </a:gsLst>
              <a:lin ang="20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orange background&#10;&#10;Description automatically generated">
              <a:extLst>
                <a:ext uri="{FF2B5EF4-FFF2-40B4-BE49-F238E27FC236}">
                  <a16:creationId xmlns:a16="http://schemas.microsoft.com/office/drawing/2014/main" id="{7FE2CEF7-DC76-44DB-5C11-7B259C2FB9AC}"/>
                </a:ext>
              </a:extLst>
            </p:cNvPr>
            <p:cNvPicPr>
              <a:picLocks noChangeAspect="1"/>
            </p:cNvPicPr>
            <p:nvPr userDrawn="1"/>
          </p:nvPicPr>
          <p:blipFill>
            <a:blip r:embed="rId3"/>
            <a:stretch>
              <a:fillRect/>
            </a:stretch>
          </p:blipFill>
          <p:spPr>
            <a:xfrm>
              <a:off x="0" y="0"/>
              <a:ext cx="12192000" cy="6858000"/>
            </a:xfrm>
            <a:prstGeom prst="rect">
              <a:avLst/>
            </a:prstGeom>
          </p:spPr>
        </p:pic>
      </p:grpSp>
      <p:pic>
        <p:nvPicPr>
          <p:cNvPr id="11" name="Picture 10">
            <a:extLst>
              <a:ext uri="{FF2B5EF4-FFF2-40B4-BE49-F238E27FC236}">
                <a16:creationId xmlns:a16="http://schemas.microsoft.com/office/drawing/2014/main" id="{48258FE7-A8AA-147E-A377-6A20038580A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28333" y="4577719"/>
            <a:ext cx="1142577" cy="447409"/>
          </a:xfrm>
          <a:prstGeom prst="rect">
            <a:avLst/>
          </a:prstGeom>
        </p:spPr>
      </p:pic>
      <p:sp>
        <p:nvSpPr>
          <p:cNvPr id="12" name="Text Placeholder 10">
            <a:extLst>
              <a:ext uri="{FF2B5EF4-FFF2-40B4-BE49-F238E27FC236}">
                <a16:creationId xmlns:a16="http://schemas.microsoft.com/office/drawing/2014/main" id="{3F1A60ED-D421-1858-DC70-0D3A544329C6}"/>
              </a:ext>
            </a:extLst>
          </p:cNvPr>
          <p:cNvSpPr>
            <a:spLocks noGrp="1"/>
          </p:cNvSpPr>
          <p:nvPr>
            <p:ph type="body" sz="quarter" idx="11" hasCustomPrompt="1"/>
          </p:nvPr>
        </p:nvSpPr>
        <p:spPr>
          <a:xfrm>
            <a:off x="10133738" y="5493306"/>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13" name="Text Placeholder 10">
            <a:extLst>
              <a:ext uri="{FF2B5EF4-FFF2-40B4-BE49-F238E27FC236}">
                <a16:creationId xmlns:a16="http://schemas.microsoft.com/office/drawing/2014/main" id="{24E94D1A-D7EC-4D0A-47DD-618F3819EAE3}"/>
              </a:ext>
            </a:extLst>
          </p:cNvPr>
          <p:cNvSpPr>
            <a:spLocks noGrp="1"/>
          </p:cNvSpPr>
          <p:nvPr>
            <p:ph type="body" sz="quarter" idx="12" hasCustomPrompt="1"/>
          </p:nvPr>
        </p:nvSpPr>
        <p:spPr>
          <a:xfrm>
            <a:off x="8582527" y="4954667"/>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
        <p:nvSpPr>
          <p:cNvPr id="19" name="Text Placeholder 10">
            <a:extLst>
              <a:ext uri="{FF2B5EF4-FFF2-40B4-BE49-F238E27FC236}">
                <a16:creationId xmlns:a16="http://schemas.microsoft.com/office/drawing/2014/main" id="{D14B9C46-B754-2C88-49F5-AA78EF6FADBC}"/>
              </a:ext>
            </a:extLst>
          </p:cNvPr>
          <p:cNvSpPr>
            <a:spLocks noGrp="1"/>
          </p:cNvSpPr>
          <p:nvPr>
            <p:ph type="body" sz="quarter" idx="10"/>
          </p:nvPr>
        </p:nvSpPr>
        <p:spPr>
          <a:xfrm>
            <a:off x="5173884" y="1428927"/>
            <a:ext cx="6496916" cy="2124894"/>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Tree>
    <p:extLst>
      <p:ext uri="{BB962C8B-B14F-4D97-AF65-F5344CB8AC3E}">
        <p14:creationId xmlns:p14="http://schemas.microsoft.com/office/powerpoint/2010/main" val="858574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White 1 Column">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807617-96FA-D76B-8A13-B6A20165D926}"/>
              </a:ext>
            </a:extLst>
          </p:cNvPr>
          <p:cNvSpPr/>
          <p:nvPr userDrawn="1"/>
        </p:nvSpPr>
        <p:spPr>
          <a:xfrm>
            <a:off x="0" y="0"/>
            <a:ext cx="12192000" cy="1036320"/>
          </a:xfrm>
          <a:prstGeom prst="rect">
            <a:avLst/>
          </a:prstGeom>
          <a:gradFill>
            <a:gsLst>
              <a:gs pos="0">
                <a:schemeClr val="accent2"/>
              </a:gs>
              <a:gs pos="57000">
                <a:schemeClr val="accent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lgn="ctr"/>
            <a:endParaRPr lang="en-US" sz="3599"/>
          </a:p>
        </p:txBody>
      </p:sp>
      <p:pic>
        <p:nvPicPr>
          <p:cNvPr id="14" name="Picture 13">
            <a:extLst>
              <a:ext uri="{FF2B5EF4-FFF2-40B4-BE49-F238E27FC236}">
                <a16:creationId xmlns:a16="http://schemas.microsoft.com/office/drawing/2014/main" id="{959A031B-AA7B-06B4-D7B3-CF6350515D2F}"/>
              </a:ext>
            </a:extLst>
          </p:cNvPr>
          <p:cNvPicPr>
            <a:picLocks noChangeAspect="1"/>
          </p:cNvPicPr>
          <p:nvPr userDrawn="1"/>
        </p:nvPicPr>
        <p:blipFill rotWithShape="1">
          <a:blip r:embed="rId2" cstate="print">
            <a:alphaModFix amt="26000"/>
            <a:extLst>
              <a:ext uri="{28A0092B-C50C-407E-A947-70E740481C1C}">
                <a14:useLocalDpi xmlns:a14="http://schemas.microsoft.com/office/drawing/2010/main"/>
              </a:ext>
            </a:extLst>
          </a:blip>
          <a:srcRect/>
          <a:stretch/>
        </p:blipFill>
        <p:spPr>
          <a:xfrm flipH="1">
            <a:off x="6412800" y="0"/>
            <a:ext cx="5779200" cy="1036320"/>
          </a:xfrm>
          <a:prstGeom prst="rect">
            <a:avLst/>
          </a:prstGeom>
        </p:spPr>
      </p:pic>
      <p:pic>
        <p:nvPicPr>
          <p:cNvPr id="12" name="Picture 11">
            <a:extLst>
              <a:ext uri="{FF2B5EF4-FFF2-40B4-BE49-F238E27FC236}">
                <a16:creationId xmlns:a16="http://schemas.microsoft.com/office/drawing/2014/main" id="{6FE3846F-4AA6-483E-33D5-8EDFA21477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2" name="Text Placeholder 22">
            <a:extLst>
              <a:ext uri="{FF2B5EF4-FFF2-40B4-BE49-F238E27FC236}">
                <a16:creationId xmlns:a16="http://schemas.microsoft.com/office/drawing/2014/main" id="{8C1DF4A4-D796-89AD-49BB-F3C1558704CF}"/>
              </a:ext>
            </a:extLst>
          </p:cNvPr>
          <p:cNvSpPr>
            <a:spLocks noGrp="1"/>
          </p:cNvSpPr>
          <p:nvPr>
            <p:ph type="body" sz="quarter" idx="15" hasCustomPrompt="1"/>
          </p:nvPr>
        </p:nvSpPr>
        <p:spPr>
          <a:xfrm>
            <a:off x="2204720" y="346458"/>
            <a:ext cx="8016240" cy="502913"/>
          </a:xfrm>
          <a:prstGeom prst="rect">
            <a:avLst/>
          </a:prstGeom>
        </p:spPr>
        <p:txBody>
          <a:bodyPr lIns="0" anchor="ctr" anchorCtr="0">
            <a:normAutofit/>
          </a:bodyPr>
          <a:lstStyle>
            <a:lvl1pPr marL="0" indent="0">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4" name="Slide Number Placeholder 4">
            <a:extLst>
              <a:ext uri="{FF2B5EF4-FFF2-40B4-BE49-F238E27FC236}">
                <a16:creationId xmlns:a16="http://schemas.microsoft.com/office/drawing/2014/main" id="{8027391D-D1B0-055F-C88A-739FC83A708B}"/>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2"/>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2"/>
              </a:solidFill>
              <a:latin typeface="ABM Sans" panose="02010303040201060303" pitchFamily="2" charset="77"/>
              <a:ea typeface="ABM Sans" panose="02010303040201060303" pitchFamily="2" charset="77"/>
              <a:cs typeface="ABM Sans Regular" panose="02010303040201060303" pitchFamily="2" charset="0"/>
            </a:endParaRPr>
          </a:p>
        </p:txBody>
      </p:sp>
      <p:pic>
        <p:nvPicPr>
          <p:cNvPr id="6" name="Graphic 5">
            <a:extLst>
              <a:ext uri="{FF2B5EF4-FFF2-40B4-BE49-F238E27FC236}">
                <a16:creationId xmlns:a16="http://schemas.microsoft.com/office/drawing/2014/main" id="{A3898E9A-5AE5-BAC8-5EAF-B74524FFD1C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351" y="347421"/>
            <a:ext cx="1319089" cy="358700"/>
          </a:xfrm>
          <a:prstGeom prst="rect">
            <a:avLst/>
          </a:prstGeom>
        </p:spPr>
      </p:pic>
      <p:sp>
        <p:nvSpPr>
          <p:cNvPr id="8" name="Text Placeholder 22">
            <a:extLst>
              <a:ext uri="{FF2B5EF4-FFF2-40B4-BE49-F238E27FC236}">
                <a16:creationId xmlns:a16="http://schemas.microsoft.com/office/drawing/2014/main" id="{4DFF9BDD-6267-50EB-45A8-001F6528CF1E}"/>
              </a:ext>
            </a:extLst>
          </p:cNvPr>
          <p:cNvSpPr>
            <a:spLocks noGrp="1"/>
          </p:cNvSpPr>
          <p:nvPr>
            <p:ph type="body" sz="quarter" idx="13" hasCustomPrompt="1"/>
          </p:nvPr>
        </p:nvSpPr>
        <p:spPr>
          <a:xfrm>
            <a:off x="598568" y="1405198"/>
            <a:ext cx="962239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3" name="Content Placeholder 8">
            <a:extLst>
              <a:ext uri="{FF2B5EF4-FFF2-40B4-BE49-F238E27FC236}">
                <a16:creationId xmlns:a16="http://schemas.microsoft.com/office/drawing/2014/main" id="{DE2EED77-8E1F-2025-6154-E5E88F06C658}"/>
              </a:ext>
            </a:extLst>
          </p:cNvPr>
          <p:cNvSpPr>
            <a:spLocks noGrp="1"/>
          </p:cNvSpPr>
          <p:nvPr>
            <p:ph sz="quarter" idx="18"/>
          </p:nvPr>
        </p:nvSpPr>
        <p:spPr>
          <a:xfrm>
            <a:off x="598566" y="1993681"/>
            <a:ext cx="9622391" cy="4102484"/>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5555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allout Large Image">
    <p:bg>
      <p:bgPr>
        <a:solidFill>
          <a:srgbClr val="FFFFFF"/>
        </a:solidFill>
        <a:effectLst/>
      </p:bgPr>
    </p:bg>
    <p:spTree>
      <p:nvGrpSpPr>
        <p:cNvPr id="1" name=""/>
        <p:cNvGrpSpPr/>
        <p:nvPr/>
      </p:nvGrpSpPr>
      <p:grpSpPr>
        <a:xfrm>
          <a:off x="0" y="0"/>
          <a:ext cx="0" cy="0"/>
          <a:chOff x="0" y="0"/>
          <a:chExt cx="0" cy="0"/>
        </a:xfrm>
      </p:grpSpPr>
      <p:pic>
        <p:nvPicPr>
          <p:cNvPr id="4" name="Picture 3" descr="A blue background with lines&#10;&#10;Description automatically generated">
            <a:extLst>
              <a:ext uri="{FF2B5EF4-FFF2-40B4-BE49-F238E27FC236}">
                <a16:creationId xmlns:a16="http://schemas.microsoft.com/office/drawing/2014/main" id="{C29D463E-B160-A2BD-7CD7-678076EB31C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4061109" cy="3596097"/>
          </a:xfrm>
          <a:prstGeom prst="rect">
            <a:avLst/>
          </a:prstGeom>
        </p:spPr>
      </p:pic>
      <p:sp>
        <p:nvSpPr>
          <p:cNvPr id="8" name="Picture Placeholder 2">
            <a:extLst>
              <a:ext uri="{FF2B5EF4-FFF2-40B4-BE49-F238E27FC236}">
                <a16:creationId xmlns:a16="http://schemas.microsoft.com/office/drawing/2014/main" id="{3827A891-3308-9B26-87CF-D07456834F1E}"/>
              </a:ext>
            </a:extLst>
          </p:cNvPr>
          <p:cNvSpPr>
            <a:spLocks noGrp="1"/>
          </p:cNvSpPr>
          <p:nvPr>
            <p:ph type="pic" sz="quarter" idx="14"/>
          </p:nvPr>
        </p:nvSpPr>
        <p:spPr>
          <a:xfrm>
            <a:off x="4061109" y="0"/>
            <a:ext cx="8130895" cy="6858000"/>
          </a:xfrm>
          <a:prstGeom prst="rect">
            <a:avLst/>
          </a:prstGeom>
        </p:spPr>
        <p:txBody>
          <a:bodyPr anchor="ctr" anchorCtr="0"/>
          <a:lstStyle>
            <a:lvl1pPr marL="0" indent="0" algn="ctr">
              <a:buNone/>
              <a:defRPr sz="2000" b="0" i="0">
                <a:solidFill>
                  <a:schemeClr val="tx2"/>
                </a:solidFill>
                <a:latin typeface="ABM Sans" panose="02010303040201060303" pitchFamily="2" charset="77"/>
                <a:ea typeface="ABM Sans" panose="02010303040201060303" pitchFamily="2" charset="77"/>
                <a:cs typeface="ABM Sans" panose="02010303040201060303" pitchFamily="2" charset="77"/>
              </a:defRPr>
            </a:lvl1pPr>
          </a:lstStyle>
          <a:p>
            <a:endParaRPr lang="en-US"/>
          </a:p>
        </p:txBody>
      </p:sp>
      <p:pic>
        <p:nvPicPr>
          <p:cNvPr id="2" name="Picture 1">
            <a:extLst>
              <a:ext uri="{FF2B5EF4-FFF2-40B4-BE49-F238E27FC236}">
                <a16:creationId xmlns:a16="http://schemas.microsoft.com/office/drawing/2014/main" id="{0D9B9807-8DF5-A14C-DFD4-B22E32F7281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6071" y="6179852"/>
            <a:ext cx="831850" cy="325735"/>
          </a:xfrm>
          <a:prstGeom prst="rect">
            <a:avLst/>
          </a:prstGeom>
        </p:spPr>
      </p:pic>
      <p:sp>
        <p:nvSpPr>
          <p:cNvPr id="10" name="Text Placeholder 22">
            <a:extLst>
              <a:ext uri="{FF2B5EF4-FFF2-40B4-BE49-F238E27FC236}">
                <a16:creationId xmlns:a16="http://schemas.microsoft.com/office/drawing/2014/main" id="{3B87223C-3DF6-DA5F-C96A-CCA01771D2D9}"/>
              </a:ext>
            </a:extLst>
          </p:cNvPr>
          <p:cNvSpPr>
            <a:spLocks noGrp="1"/>
          </p:cNvSpPr>
          <p:nvPr>
            <p:ph type="body" sz="quarter" idx="13" hasCustomPrompt="1"/>
          </p:nvPr>
        </p:nvSpPr>
        <p:spPr>
          <a:xfrm>
            <a:off x="574132" y="628650"/>
            <a:ext cx="3167648" cy="2519569"/>
          </a:xfrm>
          <a:prstGeom prst="rect">
            <a:avLst/>
          </a:prstGeom>
        </p:spPr>
        <p:txBody>
          <a:bodyPr lIns="0" anchor="b" anchorCtr="0">
            <a:noAutofit/>
          </a:bodyPr>
          <a:lstStyle>
            <a:lvl1pPr marL="0" indent="0" algn="l">
              <a:lnSpc>
                <a:spcPct val="110000"/>
              </a:lnSpc>
              <a:spcBef>
                <a:spcPts val="150"/>
              </a:spcBef>
              <a:spcAft>
                <a:spcPts val="150"/>
              </a:spcAft>
              <a:buNone/>
              <a:defRPr sz="32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Lorem ipsum dolor text here.</a:t>
            </a:r>
          </a:p>
        </p:txBody>
      </p:sp>
      <p:sp>
        <p:nvSpPr>
          <p:cNvPr id="3" name="Content Placeholder 8">
            <a:extLst>
              <a:ext uri="{FF2B5EF4-FFF2-40B4-BE49-F238E27FC236}">
                <a16:creationId xmlns:a16="http://schemas.microsoft.com/office/drawing/2014/main" id="{98E68C12-F670-5233-51B0-46FB6CA2A60A}"/>
              </a:ext>
            </a:extLst>
          </p:cNvPr>
          <p:cNvSpPr>
            <a:spLocks noGrp="1"/>
          </p:cNvSpPr>
          <p:nvPr>
            <p:ph sz="quarter" idx="18"/>
          </p:nvPr>
        </p:nvSpPr>
        <p:spPr>
          <a:xfrm>
            <a:off x="598567" y="3987208"/>
            <a:ext cx="3143214" cy="207705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Regular" panose="02010303040201060303" pitchFamily="2" charset="0"/>
                <a:ea typeface="ABM Sans Regular" panose="02010303040201060303" pitchFamily="2" charset="0"/>
                <a:cs typeface="ABM Sans Regular" panose="02010303040201060303"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115408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Gray Left">
    <p:bg>
      <p:bgPr>
        <a:solidFill>
          <a:srgbClr val="FFFFFF"/>
        </a:solidFill>
        <a:effectLst/>
      </p:bgPr>
    </p:bg>
    <p:spTree>
      <p:nvGrpSpPr>
        <p:cNvPr id="1" name=""/>
        <p:cNvGrpSpPr/>
        <p:nvPr/>
      </p:nvGrpSpPr>
      <p:grpSpPr>
        <a:xfrm>
          <a:off x="0" y="0"/>
          <a:ext cx="0" cy="0"/>
          <a:chOff x="0" y="0"/>
          <a:chExt cx="0" cy="0"/>
        </a:xfrm>
      </p:grpSpPr>
      <p:pic>
        <p:nvPicPr>
          <p:cNvPr id="6" name="Picture 5" descr="A black and white background with white lines&#10;&#10;Description automatically generated">
            <a:extLst>
              <a:ext uri="{FF2B5EF4-FFF2-40B4-BE49-F238E27FC236}">
                <a16:creationId xmlns:a16="http://schemas.microsoft.com/office/drawing/2014/main" id="{B7596E5D-D1EE-2EA1-707E-19285F5682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4" y="1"/>
            <a:ext cx="4068268" cy="6858447"/>
          </a:xfrm>
          <a:prstGeom prst="rect">
            <a:avLst/>
          </a:prstGeom>
        </p:spPr>
      </p:pic>
      <p:pic>
        <p:nvPicPr>
          <p:cNvPr id="4" name="Picture 3">
            <a:extLst>
              <a:ext uri="{FF2B5EF4-FFF2-40B4-BE49-F238E27FC236}">
                <a16:creationId xmlns:a16="http://schemas.microsoft.com/office/drawing/2014/main" id="{3CB69B48-67C1-1ED5-8F65-39AF043053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8" name="Text Placeholder 22">
            <a:extLst>
              <a:ext uri="{FF2B5EF4-FFF2-40B4-BE49-F238E27FC236}">
                <a16:creationId xmlns:a16="http://schemas.microsoft.com/office/drawing/2014/main" id="{D507973D-B84D-5A08-DFA8-F4AE848B002D}"/>
              </a:ext>
            </a:extLst>
          </p:cNvPr>
          <p:cNvSpPr>
            <a:spLocks noGrp="1"/>
          </p:cNvSpPr>
          <p:nvPr>
            <p:ph type="body" sz="quarter" idx="13" hasCustomPrompt="1"/>
          </p:nvPr>
        </p:nvSpPr>
        <p:spPr>
          <a:xfrm>
            <a:off x="598566" y="1358825"/>
            <a:ext cx="2750690" cy="660476"/>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3" name="Text Placeholder 22">
            <a:extLst>
              <a:ext uri="{FF2B5EF4-FFF2-40B4-BE49-F238E27FC236}">
                <a16:creationId xmlns:a16="http://schemas.microsoft.com/office/drawing/2014/main" id="{4FA0205D-7EC1-EB7C-60B4-F078FBDE60D9}"/>
              </a:ext>
            </a:extLst>
          </p:cNvPr>
          <p:cNvSpPr>
            <a:spLocks noGrp="1"/>
          </p:cNvSpPr>
          <p:nvPr>
            <p:ph type="body" sz="quarter" idx="19" hasCustomPrompt="1"/>
          </p:nvPr>
        </p:nvSpPr>
        <p:spPr>
          <a:xfrm>
            <a:off x="4842801" y="1358825"/>
            <a:ext cx="5947755"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2"/>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3" name="Text Placeholder 22">
            <a:extLst>
              <a:ext uri="{FF2B5EF4-FFF2-40B4-BE49-F238E27FC236}">
                <a16:creationId xmlns:a16="http://schemas.microsoft.com/office/drawing/2014/main" id="{8B62B8E2-1559-2499-9C43-52D41C313464}"/>
              </a:ext>
            </a:extLst>
          </p:cNvPr>
          <p:cNvSpPr>
            <a:spLocks noGrp="1"/>
          </p:cNvSpPr>
          <p:nvPr>
            <p:ph type="body" sz="quarter" idx="15" hasCustomPrompt="1"/>
          </p:nvPr>
        </p:nvSpPr>
        <p:spPr>
          <a:xfrm>
            <a:off x="598566" y="398808"/>
            <a:ext cx="2750485" cy="931442"/>
          </a:xfrm>
          <a:prstGeom prst="rect">
            <a:avLst/>
          </a:prstGeom>
        </p:spPr>
        <p:txBody>
          <a:bodyPr lIns="0" anchor="t" anchorCtr="0">
            <a:normAutofit/>
          </a:bodyPr>
          <a:lstStyle>
            <a:lvl1pPr marL="0" indent="0">
              <a:lnSpc>
                <a:spcPct val="110000"/>
              </a:lnSpc>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0" name="Slide Number Placeholder 4">
            <a:extLst>
              <a:ext uri="{FF2B5EF4-FFF2-40B4-BE49-F238E27FC236}">
                <a16:creationId xmlns:a16="http://schemas.microsoft.com/office/drawing/2014/main" id="{6F88B7EF-26E7-9657-F8DF-C89CCFFFB0C7}"/>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7" name="Content Placeholder 8">
            <a:extLst>
              <a:ext uri="{FF2B5EF4-FFF2-40B4-BE49-F238E27FC236}">
                <a16:creationId xmlns:a16="http://schemas.microsoft.com/office/drawing/2014/main" id="{5BF38DE8-1C84-C0D9-2813-CBBD5729EA59}"/>
              </a:ext>
            </a:extLst>
          </p:cNvPr>
          <p:cNvSpPr>
            <a:spLocks noGrp="1"/>
          </p:cNvSpPr>
          <p:nvPr>
            <p:ph sz="quarter" idx="21"/>
          </p:nvPr>
        </p:nvSpPr>
        <p:spPr>
          <a:xfrm>
            <a:off x="4844784" y="1927111"/>
            <a:ext cx="6453115" cy="35193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8">
            <a:extLst>
              <a:ext uri="{FF2B5EF4-FFF2-40B4-BE49-F238E27FC236}">
                <a16:creationId xmlns:a16="http://schemas.microsoft.com/office/drawing/2014/main" id="{8BFFE696-6C49-43D0-893F-F54F54455F0A}"/>
              </a:ext>
            </a:extLst>
          </p:cNvPr>
          <p:cNvSpPr>
            <a:spLocks noGrp="1"/>
          </p:cNvSpPr>
          <p:nvPr>
            <p:ph sz="quarter" idx="22"/>
          </p:nvPr>
        </p:nvSpPr>
        <p:spPr>
          <a:xfrm>
            <a:off x="598566" y="2047875"/>
            <a:ext cx="2750485" cy="3398613"/>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6518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Gray Left 2">
    <p:bg>
      <p:bgPr>
        <a:solidFill>
          <a:srgbClr val="FFFFFF"/>
        </a:solidFill>
        <a:effectLst/>
      </p:bgPr>
    </p:bg>
    <p:spTree>
      <p:nvGrpSpPr>
        <p:cNvPr id="1" name=""/>
        <p:cNvGrpSpPr/>
        <p:nvPr/>
      </p:nvGrpSpPr>
      <p:grpSpPr>
        <a:xfrm>
          <a:off x="0" y="0"/>
          <a:ext cx="0" cy="0"/>
          <a:chOff x="0" y="0"/>
          <a:chExt cx="0" cy="0"/>
        </a:xfrm>
      </p:grpSpPr>
      <p:pic>
        <p:nvPicPr>
          <p:cNvPr id="9" name="Picture 8" descr="A black and white background with white lines&#10;&#10;Description automatically generated">
            <a:extLst>
              <a:ext uri="{FF2B5EF4-FFF2-40B4-BE49-F238E27FC236}">
                <a16:creationId xmlns:a16="http://schemas.microsoft.com/office/drawing/2014/main" id="{F257CD71-1814-69E8-E38E-AEB104BDB7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4" y="1"/>
            <a:ext cx="4068268" cy="6858447"/>
          </a:xfrm>
          <a:prstGeom prst="rect">
            <a:avLst/>
          </a:prstGeom>
        </p:spPr>
      </p:pic>
      <p:sp>
        <p:nvSpPr>
          <p:cNvPr id="5" name="Picture Placeholder 3">
            <a:extLst>
              <a:ext uri="{FF2B5EF4-FFF2-40B4-BE49-F238E27FC236}">
                <a16:creationId xmlns:a16="http://schemas.microsoft.com/office/drawing/2014/main" id="{CB8A8485-A94F-28F4-EF11-EA12F209CCC7}"/>
              </a:ext>
            </a:extLst>
          </p:cNvPr>
          <p:cNvSpPr>
            <a:spLocks noGrp="1"/>
          </p:cNvSpPr>
          <p:nvPr>
            <p:ph type="pic" sz="quarter" idx="16" hasCustomPrompt="1"/>
          </p:nvPr>
        </p:nvSpPr>
        <p:spPr>
          <a:xfrm>
            <a:off x="1395603" y="1358825"/>
            <a:ext cx="1136572" cy="1136572"/>
          </a:xfrm>
          <a:prstGeom prst="rect">
            <a:avLst/>
          </a:prstGeom>
        </p:spPr>
        <p:txBody>
          <a:bodyPr anchor="ctr" anchorCtr="0">
            <a:normAutofit/>
          </a:bodyPr>
          <a:lstStyle>
            <a:lvl1pPr marL="0" indent="0" algn="ctr">
              <a:buNone/>
              <a:defRPr sz="14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stStyle>
          <a:p>
            <a:r>
              <a:rPr lang="en-US"/>
              <a:t>Icon</a:t>
            </a:r>
          </a:p>
        </p:txBody>
      </p:sp>
      <p:pic>
        <p:nvPicPr>
          <p:cNvPr id="7" name="Picture 6">
            <a:extLst>
              <a:ext uri="{FF2B5EF4-FFF2-40B4-BE49-F238E27FC236}">
                <a16:creationId xmlns:a16="http://schemas.microsoft.com/office/drawing/2014/main" id="{14FE8004-55A7-F131-0CD2-CA1973182D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11" name="Text Placeholder 22">
            <a:extLst>
              <a:ext uri="{FF2B5EF4-FFF2-40B4-BE49-F238E27FC236}">
                <a16:creationId xmlns:a16="http://schemas.microsoft.com/office/drawing/2014/main" id="{6839028D-1B4A-C807-6582-701A6E46EF87}"/>
              </a:ext>
            </a:extLst>
          </p:cNvPr>
          <p:cNvSpPr>
            <a:spLocks noGrp="1"/>
          </p:cNvSpPr>
          <p:nvPr>
            <p:ph type="body" sz="quarter" idx="21" hasCustomPrompt="1"/>
          </p:nvPr>
        </p:nvSpPr>
        <p:spPr>
          <a:xfrm>
            <a:off x="300470" y="2697630"/>
            <a:ext cx="3326839" cy="1344761"/>
          </a:xfrm>
          <a:prstGeom prst="rect">
            <a:avLst/>
          </a:prstGeom>
        </p:spPr>
        <p:txBody>
          <a:bodyPr anchor="t" anchorCtr="0">
            <a:normAutofit/>
          </a:bodyPr>
          <a:lstStyle>
            <a:lvl1pPr marL="0" indent="0" algn="ctr">
              <a:lnSpc>
                <a:spcPct val="110000"/>
              </a:lnSpc>
              <a:spcBef>
                <a:spcPts val="150"/>
              </a:spcBef>
              <a:spcAft>
                <a:spcPts val="150"/>
              </a:spcAft>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0" name="Text Placeholder 22">
            <a:extLst>
              <a:ext uri="{FF2B5EF4-FFF2-40B4-BE49-F238E27FC236}">
                <a16:creationId xmlns:a16="http://schemas.microsoft.com/office/drawing/2014/main" id="{045E3E9D-1C74-CD61-8152-A0B6FB8AE443}"/>
              </a:ext>
            </a:extLst>
          </p:cNvPr>
          <p:cNvSpPr>
            <a:spLocks noGrp="1"/>
          </p:cNvSpPr>
          <p:nvPr>
            <p:ph type="body" sz="quarter" idx="19" hasCustomPrompt="1"/>
          </p:nvPr>
        </p:nvSpPr>
        <p:spPr>
          <a:xfrm>
            <a:off x="4842801" y="1358825"/>
            <a:ext cx="6453115"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bg2"/>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4" name="Slide Number Placeholder 4">
            <a:extLst>
              <a:ext uri="{FF2B5EF4-FFF2-40B4-BE49-F238E27FC236}">
                <a16:creationId xmlns:a16="http://schemas.microsoft.com/office/drawing/2014/main" id="{E7A973BC-E4BC-0E9C-D0AF-D68068E4D512}"/>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2" name="Content Placeholder 8">
            <a:extLst>
              <a:ext uri="{FF2B5EF4-FFF2-40B4-BE49-F238E27FC236}">
                <a16:creationId xmlns:a16="http://schemas.microsoft.com/office/drawing/2014/main" id="{3708EA87-CA33-A390-170B-8C5FE99067B6}"/>
              </a:ext>
            </a:extLst>
          </p:cNvPr>
          <p:cNvSpPr>
            <a:spLocks noGrp="1"/>
          </p:cNvSpPr>
          <p:nvPr>
            <p:ph sz="quarter" idx="22"/>
          </p:nvPr>
        </p:nvSpPr>
        <p:spPr>
          <a:xfrm>
            <a:off x="4844784" y="1927111"/>
            <a:ext cx="6453115" cy="35193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2656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Gray Right">
    <p:bg>
      <p:bgPr>
        <a:solidFill>
          <a:srgbClr val="FFFFFF"/>
        </a:solidFill>
        <a:effectLst/>
      </p:bgPr>
    </p:bg>
    <p:spTree>
      <p:nvGrpSpPr>
        <p:cNvPr id="1" name=""/>
        <p:cNvGrpSpPr/>
        <p:nvPr/>
      </p:nvGrpSpPr>
      <p:grpSpPr>
        <a:xfrm>
          <a:off x="0" y="0"/>
          <a:ext cx="0" cy="0"/>
          <a:chOff x="0" y="0"/>
          <a:chExt cx="0" cy="0"/>
        </a:xfrm>
      </p:grpSpPr>
      <p:pic>
        <p:nvPicPr>
          <p:cNvPr id="10" name="Picture 9" descr="A black and blue rectangle with orange and white stripes&#10;&#10;Description automatically generated">
            <a:extLst>
              <a:ext uri="{FF2B5EF4-FFF2-40B4-BE49-F238E27FC236}">
                <a16:creationId xmlns:a16="http://schemas.microsoft.com/office/drawing/2014/main" id="{1E8194B8-B319-35B5-D8B1-1E83D35F0AA5}"/>
              </a:ext>
            </a:extLst>
          </p:cNvPr>
          <p:cNvPicPr>
            <a:picLocks noChangeAspect="1"/>
          </p:cNvPicPr>
          <p:nvPr userDrawn="1"/>
        </p:nvPicPr>
        <p:blipFill>
          <a:blip r:embed="rId2" cstate="screen">
            <a:extLst>
              <a:ext uri="{28A0092B-C50C-407E-A947-70E740481C1C}">
                <a14:useLocalDpi xmlns:a14="http://schemas.microsoft.com/office/drawing/2010/main"/>
              </a:ext>
            </a:extLst>
          </a:blip>
          <a:srcRect l="65666"/>
          <a:stretch/>
        </p:blipFill>
        <p:spPr>
          <a:xfrm>
            <a:off x="8006316" y="1"/>
            <a:ext cx="4185685" cy="6858447"/>
          </a:xfrm>
          <a:prstGeom prst="rect">
            <a:avLst/>
          </a:prstGeom>
        </p:spPr>
      </p:pic>
      <p:pic>
        <p:nvPicPr>
          <p:cNvPr id="6" name="Picture 5">
            <a:extLst>
              <a:ext uri="{FF2B5EF4-FFF2-40B4-BE49-F238E27FC236}">
                <a16:creationId xmlns:a16="http://schemas.microsoft.com/office/drawing/2014/main" id="{6AB76B8F-3AE8-81DE-1936-EBBEC43E61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14" name="Text Placeholder 22">
            <a:extLst>
              <a:ext uri="{FF2B5EF4-FFF2-40B4-BE49-F238E27FC236}">
                <a16:creationId xmlns:a16="http://schemas.microsoft.com/office/drawing/2014/main" id="{67421425-6E96-7279-2FFF-30CB1E6CA63E}"/>
              </a:ext>
            </a:extLst>
          </p:cNvPr>
          <p:cNvSpPr>
            <a:spLocks noGrp="1"/>
          </p:cNvSpPr>
          <p:nvPr>
            <p:ph type="body" sz="quarter" idx="13" hasCustomPrompt="1"/>
          </p:nvPr>
        </p:nvSpPr>
        <p:spPr>
          <a:xfrm>
            <a:off x="598569" y="1358825"/>
            <a:ext cx="6628605"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6" name="Text Placeholder 22">
            <a:extLst>
              <a:ext uri="{FF2B5EF4-FFF2-40B4-BE49-F238E27FC236}">
                <a16:creationId xmlns:a16="http://schemas.microsoft.com/office/drawing/2014/main" id="{207DEA26-44E0-B3D6-3ACA-8B82D2CDF48A}"/>
              </a:ext>
            </a:extLst>
          </p:cNvPr>
          <p:cNvSpPr>
            <a:spLocks noGrp="1"/>
          </p:cNvSpPr>
          <p:nvPr>
            <p:ph type="body" sz="quarter" idx="19" hasCustomPrompt="1"/>
          </p:nvPr>
        </p:nvSpPr>
        <p:spPr>
          <a:xfrm>
            <a:off x="8680682" y="2295823"/>
            <a:ext cx="2912970" cy="619760"/>
          </a:xfrm>
          <a:prstGeom prst="rect">
            <a:avLst/>
          </a:prstGeom>
        </p:spPr>
        <p:txBody>
          <a:bodyPr lIns="0">
            <a:normAutofit/>
          </a:bodyPr>
          <a:lstStyle>
            <a:lvl1pPr marL="0" indent="0">
              <a:lnSpc>
                <a:spcPct val="110000"/>
              </a:lnSpc>
              <a:spcBef>
                <a:spcPts val="300"/>
              </a:spcBef>
              <a:spcAft>
                <a:spcPts val="300"/>
              </a:spcAft>
              <a:buNone/>
              <a:defRPr sz="1600" b="0" i="0">
                <a:solidFill>
                  <a:schemeClr val="bg2"/>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3" name="Text Placeholder 22">
            <a:extLst>
              <a:ext uri="{FF2B5EF4-FFF2-40B4-BE49-F238E27FC236}">
                <a16:creationId xmlns:a16="http://schemas.microsoft.com/office/drawing/2014/main" id="{26137E32-1917-67A3-BE45-3D0AB603C15D}"/>
              </a:ext>
            </a:extLst>
          </p:cNvPr>
          <p:cNvSpPr>
            <a:spLocks noGrp="1"/>
          </p:cNvSpPr>
          <p:nvPr>
            <p:ph type="body" sz="quarter" idx="15" hasCustomPrompt="1"/>
          </p:nvPr>
        </p:nvSpPr>
        <p:spPr>
          <a:xfrm>
            <a:off x="598567" y="346458"/>
            <a:ext cx="6628608"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1" name="Slide Number Placeholder 4">
            <a:extLst>
              <a:ext uri="{FF2B5EF4-FFF2-40B4-BE49-F238E27FC236}">
                <a16:creationId xmlns:a16="http://schemas.microsoft.com/office/drawing/2014/main" id="{D3D3D8FD-B489-1C0A-DAE5-A5CE48323812}"/>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2"/>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2"/>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8" name="Slide Number Placeholder 4">
            <a:extLst>
              <a:ext uri="{FF2B5EF4-FFF2-40B4-BE49-F238E27FC236}">
                <a16:creationId xmlns:a16="http://schemas.microsoft.com/office/drawing/2014/main" id="{DFC6F0E0-2156-3119-5EB0-664EE0FC1B06}"/>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4" name="Content Placeholder 8">
            <a:extLst>
              <a:ext uri="{FF2B5EF4-FFF2-40B4-BE49-F238E27FC236}">
                <a16:creationId xmlns:a16="http://schemas.microsoft.com/office/drawing/2014/main" id="{981888BD-DDE8-9A71-6305-105865EAE612}"/>
              </a:ext>
            </a:extLst>
          </p:cNvPr>
          <p:cNvSpPr>
            <a:spLocks noGrp="1"/>
          </p:cNvSpPr>
          <p:nvPr>
            <p:ph sz="quarter" idx="18"/>
          </p:nvPr>
        </p:nvSpPr>
        <p:spPr>
          <a:xfrm>
            <a:off x="598566" y="1934211"/>
            <a:ext cx="6628605" cy="3807370"/>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8">
            <a:extLst>
              <a:ext uri="{FF2B5EF4-FFF2-40B4-BE49-F238E27FC236}">
                <a16:creationId xmlns:a16="http://schemas.microsoft.com/office/drawing/2014/main" id="{F3A59149-F0EB-47F7-F5AB-2988DE9EAD0A}"/>
              </a:ext>
            </a:extLst>
          </p:cNvPr>
          <p:cNvSpPr>
            <a:spLocks noGrp="1"/>
          </p:cNvSpPr>
          <p:nvPr>
            <p:ph sz="quarter" idx="20"/>
          </p:nvPr>
        </p:nvSpPr>
        <p:spPr>
          <a:xfrm>
            <a:off x="8680682" y="2986834"/>
            <a:ext cx="2916470" cy="3108883"/>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2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1392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Purple Left 2">
    <p:bg>
      <p:bgPr>
        <a:solidFill>
          <a:srgbClr val="FFFFFF"/>
        </a:solidFill>
        <a:effectLst/>
      </p:bgPr>
    </p:bg>
    <p:spTree>
      <p:nvGrpSpPr>
        <p:cNvPr id="1" name=""/>
        <p:cNvGrpSpPr/>
        <p:nvPr/>
      </p:nvGrpSpPr>
      <p:grpSpPr>
        <a:xfrm>
          <a:off x="0" y="0"/>
          <a:ext cx="0" cy="0"/>
          <a:chOff x="0" y="0"/>
          <a:chExt cx="0" cy="0"/>
        </a:xfrm>
      </p:grpSpPr>
      <p:pic>
        <p:nvPicPr>
          <p:cNvPr id="12" name="Picture 11" descr="A blue and black background&#10;&#10;Description automatically generated">
            <a:extLst>
              <a:ext uri="{FF2B5EF4-FFF2-40B4-BE49-F238E27FC236}">
                <a16:creationId xmlns:a16="http://schemas.microsoft.com/office/drawing/2014/main" id="{3FF72F0D-2D66-B32C-964B-C899BADAD2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 y="1"/>
            <a:ext cx="12190413" cy="6858001"/>
          </a:xfrm>
          <a:prstGeom prst="rect">
            <a:avLst/>
          </a:prstGeom>
        </p:spPr>
      </p:pic>
      <p:pic>
        <p:nvPicPr>
          <p:cNvPr id="2" name="Picture 1">
            <a:extLst>
              <a:ext uri="{FF2B5EF4-FFF2-40B4-BE49-F238E27FC236}">
                <a16:creationId xmlns:a16="http://schemas.microsoft.com/office/drawing/2014/main" id="{CE51111E-B331-D07B-9EB4-D6256F88EA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4" name="Picture Placeholder 3">
            <a:extLst>
              <a:ext uri="{FF2B5EF4-FFF2-40B4-BE49-F238E27FC236}">
                <a16:creationId xmlns:a16="http://schemas.microsoft.com/office/drawing/2014/main" id="{EC71770D-3765-1362-B610-83A412C3111E}"/>
              </a:ext>
            </a:extLst>
          </p:cNvPr>
          <p:cNvSpPr>
            <a:spLocks noGrp="1"/>
          </p:cNvSpPr>
          <p:nvPr>
            <p:ph type="pic" sz="quarter" idx="16" hasCustomPrompt="1"/>
          </p:nvPr>
        </p:nvSpPr>
        <p:spPr>
          <a:xfrm>
            <a:off x="1395603" y="1358825"/>
            <a:ext cx="1136572" cy="1136572"/>
          </a:xfrm>
          <a:prstGeom prst="rect">
            <a:avLst/>
          </a:prstGeom>
        </p:spPr>
        <p:txBody>
          <a:bodyPr anchor="ctr" anchorCtr="0">
            <a:normAutofit/>
          </a:bodyPr>
          <a:lstStyle>
            <a:lvl1pPr marL="0" indent="0" algn="ctr">
              <a:buNone/>
              <a:defRPr sz="14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stStyle>
          <a:p>
            <a:r>
              <a:rPr lang="en-US"/>
              <a:t>Icon</a:t>
            </a:r>
          </a:p>
        </p:txBody>
      </p:sp>
      <p:sp>
        <p:nvSpPr>
          <p:cNvPr id="11" name="Text Placeholder 22">
            <a:extLst>
              <a:ext uri="{FF2B5EF4-FFF2-40B4-BE49-F238E27FC236}">
                <a16:creationId xmlns:a16="http://schemas.microsoft.com/office/drawing/2014/main" id="{2ABAB4D6-F552-2ECC-E7A6-D69E6663903B}"/>
              </a:ext>
            </a:extLst>
          </p:cNvPr>
          <p:cNvSpPr>
            <a:spLocks noGrp="1"/>
          </p:cNvSpPr>
          <p:nvPr>
            <p:ph type="body" sz="quarter" idx="21" hasCustomPrompt="1"/>
          </p:nvPr>
        </p:nvSpPr>
        <p:spPr>
          <a:xfrm>
            <a:off x="300470" y="2697630"/>
            <a:ext cx="3326839" cy="1344761"/>
          </a:xfrm>
          <a:prstGeom prst="rect">
            <a:avLst/>
          </a:prstGeom>
        </p:spPr>
        <p:txBody>
          <a:bodyPr anchor="t" anchorCtr="0">
            <a:normAutofit/>
          </a:bodyPr>
          <a:lstStyle>
            <a:lvl1pPr marL="0" indent="0" algn="ctr">
              <a:lnSpc>
                <a:spcPct val="110000"/>
              </a:lnSpc>
              <a:spcBef>
                <a:spcPts val="150"/>
              </a:spcBef>
              <a:spcAft>
                <a:spcPts val="150"/>
              </a:spcAft>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4" name="Text Placeholder 22">
            <a:extLst>
              <a:ext uri="{FF2B5EF4-FFF2-40B4-BE49-F238E27FC236}">
                <a16:creationId xmlns:a16="http://schemas.microsoft.com/office/drawing/2014/main" id="{ECA1CF77-7E6C-4A19-6644-BC41539DA323}"/>
              </a:ext>
            </a:extLst>
          </p:cNvPr>
          <p:cNvSpPr>
            <a:spLocks noGrp="1"/>
          </p:cNvSpPr>
          <p:nvPr>
            <p:ph type="body" sz="quarter" idx="19" hasCustomPrompt="1"/>
          </p:nvPr>
        </p:nvSpPr>
        <p:spPr>
          <a:xfrm>
            <a:off x="4842801" y="1358825"/>
            <a:ext cx="6453115"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bg2"/>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6" name="Slide Number Placeholder 4">
            <a:extLst>
              <a:ext uri="{FF2B5EF4-FFF2-40B4-BE49-F238E27FC236}">
                <a16:creationId xmlns:a16="http://schemas.microsoft.com/office/drawing/2014/main" id="{EDB79F96-CD06-E1EF-A1B1-F3B8AF280FF4}"/>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3" name="Content Placeholder 8">
            <a:extLst>
              <a:ext uri="{FF2B5EF4-FFF2-40B4-BE49-F238E27FC236}">
                <a16:creationId xmlns:a16="http://schemas.microsoft.com/office/drawing/2014/main" id="{4F8183AA-D93E-F011-E38F-B64A0F6689B9}"/>
              </a:ext>
            </a:extLst>
          </p:cNvPr>
          <p:cNvSpPr>
            <a:spLocks noGrp="1"/>
          </p:cNvSpPr>
          <p:nvPr>
            <p:ph sz="quarter" idx="18"/>
          </p:nvPr>
        </p:nvSpPr>
        <p:spPr>
          <a:xfrm>
            <a:off x="4844784" y="1927111"/>
            <a:ext cx="6453115" cy="35193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0001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Purple Left">
    <p:bg>
      <p:bgPr>
        <a:solidFill>
          <a:srgbClr val="FFFFFF"/>
        </a:solidFill>
        <a:effectLst/>
      </p:bgPr>
    </p:bg>
    <p:spTree>
      <p:nvGrpSpPr>
        <p:cNvPr id="1" name=""/>
        <p:cNvGrpSpPr/>
        <p:nvPr/>
      </p:nvGrpSpPr>
      <p:grpSpPr>
        <a:xfrm>
          <a:off x="0" y="0"/>
          <a:ext cx="0" cy="0"/>
          <a:chOff x="0" y="0"/>
          <a:chExt cx="0" cy="0"/>
        </a:xfrm>
      </p:grpSpPr>
      <p:pic>
        <p:nvPicPr>
          <p:cNvPr id="17" name="Picture 16" descr="A blue and black background&#10;&#10;Description automatically generated">
            <a:extLst>
              <a:ext uri="{FF2B5EF4-FFF2-40B4-BE49-F238E27FC236}">
                <a16:creationId xmlns:a16="http://schemas.microsoft.com/office/drawing/2014/main" id="{A846357E-63D0-F197-46C9-16D24E2AB7F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 y="1"/>
            <a:ext cx="12190413" cy="6858001"/>
          </a:xfrm>
          <a:prstGeom prst="rect">
            <a:avLst/>
          </a:prstGeom>
        </p:spPr>
      </p:pic>
      <p:pic>
        <p:nvPicPr>
          <p:cNvPr id="4" name="Picture 3">
            <a:extLst>
              <a:ext uri="{FF2B5EF4-FFF2-40B4-BE49-F238E27FC236}">
                <a16:creationId xmlns:a16="http://schemas.microsoft.com/office/drawing/2014/main" id="{2EC38488-4173-E31E-B98D-C1508AA90CC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3" name="Text Placeholder 22">
            <a:extLst>
              <a:ext uri="{FF2B5EF4-FFF2-40B4-BE49-F238E27FC236}">
                <a16:creationId xmlns:a16="http://schemas.microsoft.com/office/drawing/2014/main" id="{37A2E4ED-320B-EC4B-717E-097BD98DB289}"/>
              </a:ext>
            </a:extLst>
          </p:cNvPr>
          <p:cNvSpPr>
            <a:spLocks noGrp="1"/>
          </p:cNvSpPr>
          <p:nvPr>
            <p:ph type="body" sz="quarter" idx="13" hasCustomPrompt="1"/>
          </p:nvPr>
        </p:nvSpPr>
        <p:spPr>
          <a:xfrm>
            <a:off x="598566" y="1358825"/>
            <a:ext cx="2750690" cy="660476"/>
          </a:xfrm>
          <a:prstGeom prst="rect">
            <a:avLst/>
          </a:prstGeom>
        </p:spPr>
        <p:txBody>
          <a:bodyPr lIns="0">
            <a:normAutofit/>
          </a:bodyPr>
          <a:lstStyle>
            <a:lvl1pPr marL="0" indent="0">
              <a:lnSpc>
                <a:spcPct val="110000"/>
              </a:lnSpc>
              <a:spcBef>
                <a:spcPts val="300"/>
              </a:spcBef>
              <a:spcAft>
                <a:spcPts val="300"/>
              </a:spcAft>
              <a:buNone/>
              <a:defRPr sz="16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7" name="Text Placeholder 22">
            <a:extLst>
              <a:ext uri="{FF2B5EF4-FFF2-40B4-BE49-F238E27FC236}">
                <a16:creationId xmlns:a16="http://schemas.microsoft.com/office/drawing/2014/main" id="{24FBB57C-A381-091D-F363-8D6AB11DF7C4}"/>
              </a:ext>
            </a:extLst>
          </p:cNvPr>
          <p:cNvSpPr>
            <a:spLocks noGrp="1"/>
          </p:cNvSpPr>
          <p:nvPr>
            <p:ph type="body" sz="quarter" idx="15" hasCustomPrompt="1"/>
          </p:nvPr>
        </p:nvSpPr>
        <p:spPr>
          <a:xfrm>
            <a:off x="598566" y="398808"/>
            <a:ext cx="2750485" cy="931442"/>
          </a:xfrm>
          <a:prstGeom prst="rect">
            <a:avLst/>
          </a:prstGeom>
        </p:spPr>
        <p:txBody>
          <a:bodyPr lIns="0" anchor="t" anchorCtr="0">
            <a:normAutofit/>
          </a:bodyPr>
          <a:lstStyle>
            <a:lvl1pPr marL="0" indent="0">
              <a:lnSpc>
                <a:spcPct val="110000"/>
              </a:lnSpc>
              <a:buNone/>
              <a:defRPr sz="2200" b="1" i="0">
                <a:solidFill>
                  <a:srgbClr val="FFFFFF"/>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21" name="Slide Number Placeholder 4">
            <a:extLst>
              <a:ext uri="{FF2B5EF4-FFF2-40B4-BE49-F238E27FC236}">
                <a16:creationId xmlns:a16="http://schemas.microsoft.com/office/drawing/2014/main" id="{3E971368-2396-9CDA-CACD-8199F590E9F7}"/>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2" name="Text Placeholder 22">
            <a:extLst>
              <a:ext uri="{FF2B5EF4-FFF2-40B4-BE49-F238E27FC236}">
                <a16:creationId xmlns:a16="http://schemas.microsoft.com/office/drawing/2014/main" id="{7E6133F2-2F4D-CA1C-40B6-12934690FB0A}"/>
              </a:ext>
            </a:extLst>
          </p:cNvPr>
          <p:cNvSpPr>
            <a:spLocks noGrp="1"/>
          </p:cNvSpPr>
          <p:nvPr>
            <p:ph type="body" sz="quarter" idx="19" hasCustomPrompt="1"/>
          </p:nvPr>
        </p:nvSpPr>
        <p:spPr>
          <a:xfrm>
            <a:off x="4842801" y="1358825"/>
            <a:ext cx="6453115"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bg2"/>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 name="Content Placeholder 8">
            <a:extLst>
              <a:ext uri="{FF2B5EF4-FFF2-40B4-BE49-F238E27FC236}">
                <a16:creationId xmlns:a16="http://schemas.microsoft.com/office/drawing/2014/main" id="{6EF94C59-A725-124D-FA58-411903055008}"/>
              </a:ext>
            </a:extLst>
          </p:cNvPr>
          <p:cNvSpPr>
            <a:spLocks noGrp="1"/>
          </p:cNvSpPr>
          <p:nvPr>
            <p:ph sz="quarter" idx="20"/>
          </p:nvPr>
        </p:nvSpPr>
        <p:spPr>
          <a:xfrm>
            <a:off x="4844784" y="1927111"/>
            <a:ext cx="6453115" cy="3519378"/>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F3970101-4462-F2A0-FF36-242BF28873BD}"/>
              </a:ext>
            </a:extLst>
          </p:cNvPr>
          <p:cNvSpPr>
            <a:spLocks noGrp="1"/>
          </p:cNvSpPr>
          <p:nvPr>
            <p:ph sz="quarter" idx="22"/>
          </p:nvPr>
        </p:nvSpPr>
        <p:spPr>
          <a:xfrm>
            <a:off x="598566" y="2047875"/>
            <a:ext cx="2750485" cy="3398613"/>
          </a:xfrm>
          <a:prstGeom prst="rect">
            <a:avLst/>
          </a:prstGeom>
        </p:spPr>
        <p:txBody>
          <a:bodyPr lIns="0"/>
          <a:lstStyle>
            <a:lvl1pPr marL="179388" indent="-179388">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0538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rple Right">
    <p:bg>
      <p:bgPr>
        <a:solidFill>
          <a:srgbClr val="FFFFFF"/>
        </a:solidFill>
        <a:effectLst/>
      </p:bgPr>
    </p:bg>
    <p:spTree>
      <p:nvGrpSpPr>
        <p:cNvPr id="1" name=""/>
        <p:cNvGrpSpPr/>
        <p:nvPr/>
      </p:nvGrpSpPr>
      <p:grpSpPr>
        <a:xfrm>
          <a:off x="0" y="0"/>
          <a:ext cx="0" cy="0"/>
          <a:chOff x="0" y="0"/>
          <a:chExt cx="0" cy="0"/>
        </a:xfrm>
      </p:grpSpPr>
      <p:pic>
        <p:nvPicPr>
          <p:cNvPr id="13" name="Picture 12" descr="A black and blue background&#10;&#10;Description automatically generated">
            <a:extLst>
              <a:ext uri="{FF2B5EF4-FFF2-40B4-BE49-F238E27FC236}">
                <a16:creationId xmlns:a16="http://schemas.microsoft.com/office/drawing/2014/main" id="{6603211B-6EA5-848B-3010-F6C647D09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 y="0"/>
            <a:ext cx="12190413" cy="6858000"/>
          </a:xfrm>
          <a:prstGeom prst="rect">
            <a:avLst/>
          </a:prstGeom>
        </p:spPr>
      </p:pic>
      <p:pic>
        <p:nvPicPr>
          <p:cNvPr id="3" name="Picture 2">
            <a:extLst>
              <a:ext uri="{FF2B5EF4-FFF2-40B4-BE49-F238E27FC236}">
                <a16:creationId xmlns:a16="http://schemas.microsoft.com/office/drawing/2014/main" id="{27E1614D-3F3A-DCE3-E04B-30209591C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14" name="Text Placeholder 22">
            <a:extLst>
              <a:ext uri="{FF2B5EF4-FFF2-40B4-BE49-F238E27FC236}">
                <a16:creationId xmlns:a16="http://schemas.microsoft.com/office/drawing/2014/main" id="{8A51F382-4E5B-9F56-34E8-B124A0DBCA83}"/>
              </a:ext>
            </a:extLst>
          </p:cNvPr>
          <p:cNvSpPr>
            <a:spLocks noGrp="1"/>
          </p:cNvSpPr>
          <p:nvPr>
            <p:ph type="body" sz="quarter" idx="19" hasCustomPrompt="1"/>
          </p:nvPr>
        </p:nvSpPr>
        <p:spPr>
          <a:xfrm>
            <a:off x="8680681" y="1358825"/>
            <a:ext cx="2950808" cy="680720"/>
          </a:xfrm>
          <a:prstGeom prst="rect">
            <a:avLst/>
          </a:prstGeom>
        </p:spPr>
        <p:txBody>
          <a:bodyPr lIns="0">
            <a:normAutofit/>
          </a:bodyPr>
          <a:lstStyle>
            <a:lvl1pPr marL="0" indent="0">
              <a:lnSpc>
                <a:spcPct val="110000"/>
              </a:lnSpc>
              <a:spcBef>
                <a:spcPts val="300"/>
              </a:spcBef>
              <a:spcAft>
                <a:spcPts val="300"/>
              </a:spcAft>
              <a:buNone/>
              <a:defRPr sz="16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6" name="Text Placeholder 22">
            <a:extLst>
              <a:ext uri="{FF2B5EF4-FFF2-40B4-BE49-F238E27FC236}">
                <a16:creationId xmlns:a16="http://schemas.microsoft.com/office/drawing/2014/main" id="{8697D1DD-93E7-1E91-A93E-D41C9AE7B6FD}"/>
              </a:ext>
            </a:extLst>
          </p:cNvPr>
          <p:cNvSpPr>
            <a:spLocks noGrp="1"/>
          </p:cNvSpPr>
          <p:nvPr>
            <p:ph type="body" sz="quarter" idx="13" hasCustomPrompt="1"/>
          </p:nvPr>
        </p:nvSpPr>
        <p:spPr>
          <a:xfrm>
            <a:off x="598569" y="1358825"/>
            <a:ext cx="6628605"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19" name="Text Placeholder 22">
            <a:extLst>
              <a:ext uri="{FF2B5EF4-FFF2-40B4-BE49-F238E27FC236}">
                <a16:creationId xmlns:a16="http://schemas.microsoft.com/office/drawing/2014/main" id="{2491FC81-E1B7-C486-1618-61247B26706A}"/>
              </a:ext>
            </a:extLst>
          </p:cNvPr>
          <p:cNvSpPr>
            <a:spLocks noGrp="1"/>
          </p:cNvSpPr>
          <p:nvPr>
            <p:ph type="body" sz="quarter" idx="15" hasCustomPrompt="1"/>
          </p:nvPr>
        </p:nvSpPr>
        <p:spPr>
          <a:xfrm>
            <a:off x="598567" y="346458"/>
            <a:ext cx="6628608"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20" name="Slide Number Placeholder 4">
            <a:extLst>
              <a:ext uri="{FF2B5EF4-FFF2-40B4-BE49-F238E27FC236}">
                <a16:creationId xmlns:a16="http://schemas.microsoft.com/office/drawing/2014/main" id="{E77D62DE-ADA6-8C23-3625-100EAA32C226}"/>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rgbClr val="FFFFFF"/>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rgbClr val="FFFFFF"/>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2" name="Content Placeholder 8">
            <a:extLst>
              <a:ext uri="{FF2B5EF4-FFF2-40B4-BE49-F238E27FC236}">
                <a16:creationId xmlns:a16="http://schemas.microsoft.com/office/drawing/2014/main" id="{6BADAB30-EEAB-2DA6-EB30-2CF1D43303DF}"/>
              </a:ext>
            </a:extLst>
          </p:cNvPr>
          <p:cNvSpPr>
            <a:spLocks noGrp="1"/>
          </p:cNvSpPr>
          <p:nvPr>
            <p:ph sz="quarter" idx="18"/>
          </p:nvPr>
        </p:nvSpPr>
        <p:spPr>
          <a:xfrm>
            <a:off x="598566" y="1934211"/>
            <a:ext cx="6628605" cy="3807370"/>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8">
            <a:extLst>
              <a:ext uri="{FF2B5EF4-FFF2-40B4-BE49-F238E27FC236}">
                <a16:creationId xmlns:a16="http://schemas.microsoft.com/office/drawing/2014/main" id="{987996B9-812C-153C-268F-4B1422EC827D}"/>
              </a:ext>
            </a:extLst>
          </p:cNvPr>
          <p:cNvSpPr>
            <a:spLocks noGrp="1"/>
          </p:cNvSpPr>
          <p:nvPr>
            <p:ph sz="quarter" idx="20"/>
          </p:nvPr>
        </p:nvSpPr>
        <p:spPr>
          <a:xfrm>
            <a:off x="8680682" y="2114964"/>
            <a:ext cx="2916470" cy="3108883"/>
          </a:xfrm>
          <a:prstGeom prst="rect">
            <a:avLst/>
          </a:prstGeom>
        </p:spPr>
        <p:txBody>
          <a:bodyPr lIns="0"/>
          <a:lstStyle>
            <a:lvl1pPr marL="179388" indent="-179388">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bg1"/>
              </a:buClr>
              <a:buFont typeface="Arial" panose="020B0604020202020204" pitchFamily="34" charset="0"/>
              <a:buChar char="•"/>
              <a:tabLst/>
              <a:defRPr sz="1200" b="0" i="0">
                <a:solidFill>
                  <a:schemeClr val="bg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524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EF0502E-E6F3-BD37-C4DA-9CD686548B7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t="8336" r="33742" b="25407"/>
          <a:stretch/>
        </p:blipFill>
        <p:spPr>
          <a:xfrm>
            <a:off x="0" y="0"/>
            <a:ext cx="12192000" cy="6855967"/>
          </a:xfrm>
          <a:prstGeom prst="rect">
            <a:avLst/>
          </a:prstGeom>
        </p:spPr>
      </p:pic>
      <p:sp>
        <p:nvSpPr>
          <p:cNvPr id="11" name="Text Placeholder 22">
            <a:extLst>
              <a:ext uri="{FF2B5EF4-FFF2-40B4-BE49-F238E27FC236}">
                <a16:creationId xmlns:a16="http://schemas.microsoft.com/office/drawing/2014/main" id="{74457769-65D0-22A7-5A85-B2337F3AB79C}"/>
              </a:ext>
            </a:extLst>
          </p:cNvPr>
          <p:cNvSpPr>
            <a:spLocks noGrp="1"/>
          </p:cNvSpPr>
          <p:nvPr>
            <p:ph type="body" sz="quarter" idx="13" hasCustomPrompt="1"/>
          </p:nvPr>
        </p:nvSpPr>
        <p:spPr>
          <a:xfrm>
            <a:off x="763253" y="2621281"/>
            <a:ext cx="10864565" cy="1689884"/>
          </a:xfrm>
          <a:prstGeom prst="rect">
            <a:avLst/>
          </a:prstGeom>
        </p:spPr>
        <p:txBody>
          <a:bodyPr lIns="0" anchor="ctr" anchorCtr="0">
            <a:noAutofit/>
          </a:bodyPr>
          <a:lstStyle>
            <a:lvl1pPr marL="0" indent="0">
              <a:lnSpc>
                <a:spcPct val="110000"/>
              </a:lnSpc>
              <a:spcBef>
                <a:spcPts val="300"/>
              </a:spcBef>
              <a:spcAft>
                <a:spcPts val="300"/>
              </a:spcAft>
              <a:buNone/>
              <a:defRPr sz="4400"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 Divider</a:t>
            </a:r>
          </a:p>
        </p:txBody>
      </p:sp>
      <p:pic>
        <p:nvPicPr>
          <p:cNvPr id="4" name="Picture 3">
            <a:extLst>
              <a:ext uri="{FF2B5EF4-FFF2-40B4-BE49-F238E27FC236}">
                <a16:creationId xmlns:a16="http://schemas.microsoft.com/office/drawing/2014/main" id="{C307D906-0F33-981B-DA91-1C3D125B6ED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82370" y="348223"/>
            <a:ext cx="849119" cy="332497"/>
          </a:xfrm>
          <a:prstGeom prst="rect">
            <a:avLst/>
          </a:prstGeom>
        </p:spPr>
      </p:pic>
      <p:sp>
        <p:nvSpPr>
          <p:cNvPr id="2" name="Slide Number Placeholder 4">
            <a:extLst>
              <a:ext uri="{FF2B5EF4-FFF2-40B4-BE49-F238E27FC236}">
                <a16:creationId xmlns:a16="http://schemas.microsoft.com/office/drawing/2014/main" id="{CFA0F302-72FE-FCF8-4AEF-D564E429C7D7}"/>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rgbClr val="FFFFFF"/>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rgbClr val="FFFFFF"/>
              </a:solidFill>
              <a:latin typeface="ABM Sans" panose="02010303040201060303" pitchFamily="2" charset="77"/>
              <a:ea typeface="ABM Sans" panose="02010303040201060303" pitchFamily="2" charset="77"/>
              <a:cs typeface="ABM Sans Regular" panose="02010303040201060303" pitchFamily="2" charset="0"/>
            </a:endParaRPr>
          </a:p>
        </p:txBody>
      </p:sp>
    </p:spTree>
    <p:extLst>
      <p:ext uri="{BB962C8B-B14F-4D97-AF65-F5344CB8AC3E}">
        <p14:creationId xmlns:p14="http://schemas.microsoft.com/office/powerpoint/2010/main" val="28608275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losing_Thank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F8642C-38F9-7DC5-78A7-6AACE2287503}"/>
              </a:ext>
            </a:extLst>
          </p:cNvPr>
          <p:cNvSpPr/>
          <p:nvPr userDrawn="1"/>
        </p:nvSpPr>
        <p:spPr>
          <a:xfrm>
            <a:off x="0" y="0"/>
            <a:ext cx="12192000" cy="6858000"/>
          </a:xfrm>
          <a:prstGeom prst="rect">
            <a:avLst/>
          </a:prstGeom>
          <a:solidFill>
            <a:srgbClr val="151F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9" name="Graphic 8">
            <a:extLst>
              <a:ext uri="{FF2B5EF4-FFF2-40B4-BE49-F238E27FC236}">
                <a16:creationId xmlns:a16="http://schemas.microsoft.com/office/drawing/2014/main" id="{FE3BD3EF-6070-B9C9-5C19-D21548E6E1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1018"/>
            <a:ext cx="12192000" cy="6855967"/>
          </a:xfrm>
          <a:prstGeom prst="rect">
            <a:avLst/>
          </a:prstGeom>
        </p:spPr>
      </p:pic>
      <p:sp>
        <p:nvSpPr>
          <p:cNvPr id="17" name="Rectangle 16">
            <a:extLst>
              <a:ext uri="{FF2B5EF4-FFF2-40B4-BE49-F238E27FC236}">
                <a16:creationId xmlns:a16="http://schemas.microsoft.com/office/drawing/2014/main" id="{762C329C-74B6-8737-4F45-DE34B31CC899}"/>
              </a:ext>
            </a:extLst>
          </p:cNvPr>
          <p:cNvSpPr/>
          <p:nvPr userDrawn="1"/>
        </p:nvSpPr>
        <p:spPr>
          <a:xfrm>
            <a:off x="0" y="-1"/>
            <a:ext cx="12192000" cy="6858001"/>
          </a:xfrm>
          <a:prstGeom prst="rect">
            <a:avLst/>
          </a:prstGeom>
          <a:solidFill>
            <a:schemeClr val="accent2">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8" name="TextBox 17">
            <a:extLst>
              <a:ext uri="{FF2B5EF4-FFF2-40B4-BE49-F238E27FC236}">
                <a16:creationId xmlns:a16="http://schemas.microsoft.com/office/drawing/2014/main" id="{9EDFDE58-671D-FAC8-C1C8-70CA40018924}"/>
              </a:ext>
            </a:extLst>
          </p:cNvPr>
          <p:cNvSpPr txBox="1"/>
          <p:nvPr userDrawn="1"/>
        </p:nvSpPr>
        <p:spPr>
          <a:xfrm>
            <a:off x="598566" y="1292410"/>
            <a:ext cx="5565620" cy="1015663"/>
          </a:xfrm>
          <a:prstGeom prst="rect">
            <a:avLst/>
          </a:prstGeom>
          <a:noFill/>
        </p:spPr>
        <p:txBody>
          <a:bodyPr wrap="square" rtlCol="0">
            <a:spAutoFit/>
          </a:bodyPr>
          <a:lstStyle/>
          <a:p>
            <a:r>
              <a:rPr lang="en-US" sz="6000" b="0" i="0">
                <a:solidFill>
                  <a:srgbClr val="FFFFFF"/>
                </a:solidFill>
                <a:latin typeface="ABM Sans Light" panose="02010303040201060303" pitchFamily="2" charset="77"/>
                <a:ea typeface="ABM Sans Light" panose="02010303040201060303" pitchFamily="2" charset="77"/>
                <a:cs typeface="ABM Sans Light" panose="02010303040201060303" pitchFamily="2" charset="0"/>
              </a:rPr>
              <a:t>Thank You</a:t>
            </a:r>
          </a:p>
        </p:txBody>
      </p:sp>
      <p:grpSp>
        <p:nvGrpSpPr>
          <p:cNvPr id="19" name="Group 18">
            <a:extLst>
              <a:ext uri="{FF2B5EF4-FFF2-40B4-BE49-F238E27FC236}">
                <a16:creationId xmlns:a16="http://schemas.microsoft.com/office/drawing/2014/main" id="{A902E58D-A8D7-43B8-FCC0-F8B0C64A96A9}"/>
              </a:ext>
            </a:extLst>
          </p:cNvPr>
          <p:cNvGrpSpPr/>
          <p:nvPr userDrawn="1"/>
        </p:nvGrpSpPr>
        <p:grpSpPr>
          <a:xfrm>
            <a:off x="8122617" y="1647490"/>
            <a:ext cx="3676692" cy="1973701"/>
            <a:chOff x="1161767" y="9122048"/>
            <a:chExt cx="7354341" cy="3947401"/>
          </a:xfrm>
        </p:grpSpPr>
        <p:pic>
          <p:nvPicPr>
            <p:cNvPr id="20" name="Picture 19">
              <a:hlinkClick r:id="rId4"/>
              <a:extLst>
                <a:ext uri="{FF2B5EF4-FFF2-40B4-BE49-F238E27FC236}">
                  <a16:creationId xmlns:a16="http://schemas.microsoft.com/office/drawing/2014/main" id="{9FD957B7-F259-3DDA-6943-97B7218ABCB6}"/>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92054" b="-4996"/>
            <a:stretch/>
          </p:blipFill>
          <p:spPr>
            <a:xfrm>
              <a:off x="2226844" y="12658737"/>
              <a:ext cx="252561" cy="410712"/>
            </a:xfrm>
            <a:prstGeom prst="rect">
              <a:avLst/>
            </a:prstGeom>
          </p:spPr>
        </p:pic>
        <p:pic>
          <p:nvPicPr>
            <p:cNvPr id="21" name="Picture 20">
              <a:hlinkClick r:id="rId6"/>
              <a:extLst>
                <a:ext uri="{FF2B5EF4-FFF2-40B4-BE49-F238E27FC236}">
                  <a16:creationId xmlns:a16="http://schemas.microsoft.com/office/drawing/2014/main" id="{C275BB8E-EB1D-B71B-E6C6-51BCD5C1F3C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538" t="-2" r="26013" b="-4997"/>
            <a:stretch/>
          </p:blipFill>
          <p:spPr>
            <a:xfrm>
              <a:off x="1161767" y="12658735"/>
              <a:ext cx="808911" cy="410712"/>
            </a:xfrm>
            <a:prstGeom prst="rect">
              <a:avLst/>
            </a:prstGeom>
          </p:spPr>
        </p:pic>
        <p:sp>
          <p:nvSpPr>
            <p:cNvPr id="22" name="TextBox 21">
              <a:extLst>
                <a:ext uri="{FF2B5EF4-FFF2-40B4-BE49-F238E27FC236}">
                  <a16:creationId xmlns:a16="http://schemas.microsoft.com/office/drawing/2014/main" id="{5A2D3E79-7A7F-C042-D73C-940599D78E1D}"/>
                </a:ext>
              </a:extLst>
            </p:cNvPr>
            <p:cNvSpPr txBox="1"/>
            <p:nvPr userDrawn="1"/>
          </p:nvSpPr>
          <p:spPr>
            <a:xfrm>
              <a:off x="1342375" y="9122048"/>
              <a:ext cx="7152471" cy="861774"/>
            </a:xfrm>
            <a:prstGeom prst="rect">
              <a:avLst/>
            </a:prstGeom>
            <a:noFill/>
          </p:spPr>
          <p:txBody>
            <a:bodyPr wrap="square" lIns="0" rtlCol="0">
              <a:spAutoFit/>
            </a:bodyPr>
            <a:lstStyle/>
            <a:p>
              <a:r>
                <a:rPr lang="en-US" sz="2200" b="0" i="0">
                  <a:solidFill>
                    <a:srgbClr val="FFFFFF"/>
                  </a:solidFill>
                  <a:latin typeface="ABM Sans Medium" panose="02010303040201060303" pitchFamily="2" charset="77"/>
                  <a:ea typeface="ABM Sans Medium" panose="02010303040201060303" pitchFamily="2" charset="77"/>
                  <a:cs typeface="ABM Sans Med" panose="02010303040201060303" pitchFamily="2" charset="0"/>
                </a:rPr>
                <a:t>Get in touch with us</a:t>
              </a:r>
            </a:p>
          </p:txBody>
        </p:sp>
        <p:sp>
          <p:nvSpPr>
            <p:cNvPr id="23" name="TextBox 22">
              <a:extLst>
                <a:ext uri="{FF2B5EF4-FFF2-40B4-BE49-F238E27FC236}">
                  <a16:creationId xmlns:a16="http://schemas.microsoft.com/office/drawing/2014/main" id="{53C1F46F-4030-A991-07E4-865EA8BDEC38}"/>
                </a:ext>
              </a:extLst>
            </p:cNvPr>
            <p:cNvSpPr txBox="1"/>
            <p:nvPr userDrawn="1"/>
          </p:nvSpPr>
          <p:spPr>
            <a:xfrm>
              <a:off x="1363639" y="11702843"/>
              <a:ext cx="7152469" cy="639536"/>
            </a:xfrm>
            <a:prstGeom prst="rect">
              <a:avLst/>
            </a:prstGeom>
            <a:noFill/>
          </p:spPr>
          <p:txBody>
            <a:bodyPr wrap="square" lIns="0" rtlCol="0">
              <a:spAutoFit/>
            </a:bodyPr>
            <a:lstStyle/>
            <a:p>
              <a:pPr lvl="0">
                <a:lnSpc>
                  <a:spcPct val="110000"/>
                </a:lnSpc>
                <a:spcBef>
                  <a:spcPts val="300"/>
                </a:spcBef>
                <a:spcAft>
                  <a:spcPts val="300"/>
                </a:spcAft>
              </a:pPr>
              <a:r>
                <a:rPr lang="en-US" sz="1400" b="1" i="0" err="1">
                  <a:solidFill>
                    <a:srgbClr val="FFFFFF"/>
                  </a:solidFill>
                  <a:latin typeface="ABM Sans SemiBold" panose="02010303040201060303" pitchFamily="2" charset="77"/>
                  <a:ea typeface="ABM Sans SemiBold" panose="02010303040201060303" pitchFamily="2" charset="77"/>
                  <a:cs typeface="ABM Sans SemBd" panose="02010303040201060303" pitchFamily="2" charset="0"/>
                </a:rPr>
                <a:t>ABM</a:t>
              </a:r>
              <a:r>
                <a:rPr lang="en-US" sz="1400" b="0" i="0" err="1">
                  <a:solidFill>
                    <a:srgbClr val="FFFFFF"/>
                  </a:solidFill>
                  <a:latin typeface="ABM Sans" panose="02010303040201060303" pitchFamily="2" charset="77"/>
                  <a:ea typeface="ABM Sans" panose="02010303040201060303" pitchFamily="2" charset="77"/>
                  <a:cs typeface="ABM Sans Regular" panose="02010303040201060303" pitchFamily="2" charset="0"/>
                </a:rPr>
                <a:t>.com</a:t>
              </a:r>
              <a:endParaRPr lang="en-US" sz="1400" b="0" i="0">
                <a:solidFill>
                  <a:srgbClr val="FFFFFF"/>
                </a:solidFill>
                <a:latin typeface="ABM Sans" panose="02010303040201060303" pitchFamily="2" charset="77"/>
                <a:ea typeface="ABM Sans" panose="02010303040201060303" pitchFamily="2" charset="77"/>
                <a:cs typeface="ABM Sans Regular" panose="02010303040201060303" pitchFamily="2" charset="0"/>
              </a:endParaRPr>
            </a:p>
          </p:txBody>
        </p:sp>
      </p:grpSp>
      <p:pic>
        <p:nvPicPr>
          <p:cNvPr id="24" name="Picture 23">
            <a:extLst>
              <a:ext uri="{FF2B5EF4-FFF2-40B4-BE49-F238E27FC236}">
                <a16:creationId xmlns:a16="http://schemas.microsoft.com/office/drawing/2014/main" id="{30F68D61-6BB3-F337-0D31-03DC78CAFA5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3371" y="4177445"/>
            <a:ext cx="849119" cy="332497"/>
          </a:xfrm>
          <a:prstGeom prst="rect">
            <a:avLst/>
          </a:prstGeom>
        </p:spPr>
      </p:pic>
      <p:sp>
        <p:nvSpPr>
          <p:cNvPr id="25" name="TextBox 24">
            <a:extLst>
              <a:ext uri="{FF2B5EF4-FFF2-40B4-BE49-F238E27FC236}">
                <a16:creationId xmlns:a16="http://schemas.microsoft.com/office/drawing/2014/main" id="{7C88B2A8-3594-21DD-9940-8033876A35D8}"/>
              </a:ext>
            </a:extLst>
          </p:cNvPr>
          <p:cNvSpPr txBox="1"/>
          <p:nvPr userDrawn="1"/>
        </p:nvSpPr>
        <p:spPr>
          <a:xfrm>
            <a:off x="714002" y="4980236"/>
            <a:ext cx="8463242" cy="1125244"/>
          </a:xfrm>
          <a:prstGeom prst="rect">
            <a:avLst/>
          </a:prstGeom>
          <a:noFill/>
        </p:spPr>
        <p:txBody>
          <a:bodyPr wrap="square" lIns="0" rtlCol="0">
            <a:spAutoFit/>
          </a:bodyPr>
          <a:lstStyle/>
          <a:p>
            <a:pPr>
              <a:lnSpc>
                <a:spcPct val="110000"/>
              </a:lnSpc>
              <a:spcBef>
                <a:spcPts val="300"/>
              </a:spcBef>
              <a:spcAft>
                <a:spcPts val="300"/>
              </a:spcAft>
            </a:pPr>
            <a:r>
              <a:rPr lang="en-US" sz="1100" b="0" i="0">
                <a:solidFill>
                  <a:schemeClr val="bg1"/>
                </a:solidFill>
                <a:effectLst/>
                <a:latin typeface="ABM Sans" panose="02010303040201060303" pitchFamily="2" charset="77"/>
                <a:ea typeface="ABM Sans" panose="02010303040201060303" pitchFamily="2" charset="77"/>
                <a:cs typeface="ABM Sans Regular" panose="02010303040201060303" pitchFamily="2" charset="0"/>
              </a:rPr>
              <a:t>ABM drives possibility through facility, engineering, and infrastructure solutions across a wide range of industries. Our diverse, inclusive teams work together to advance a healthier, more sustainable, ever-changing world. Under our care, systems perform, businesses prosper, and occupants thrive. Every day, over 100,000 of us partner with our clients to care for the people, places, and spaces important to you. We are making spaces smarter, modernizing infrastructure, and transforming facilities to become more resilient.</a:t>
            </a:r>
          </a:p>
          <a:p>
            <a:pPr lvl="0">
              <a:lnSpc>
                <a:spcPct val="110000"/>
              </a:lnSpc>
              <a:spcBef>
                <a:spcPts val="300"/>
              </a:spcBef>
              <a:spcAft>
                <a:spcPts val="300"/>
              </a:spcAft>
            </a:pPr>
            <a:r>
              <a:rPr lang="en-US" sz="1300">
                <a:solidFill>
                  <a:schemeClr val="accent3"/>
                </a:solidFill>
              </a:rPr>
              <a:t>Driving possibility, together.</a:t>
            </a:r>
            <a:endParaRPr lang="en-US" sz="1300" b="0" i="0">
              <a:solidFill>
                <a:schemeClr val="accent3"/>
              </a:solidFill>
              <a:latin typeface="ABM Sans" panose="02010303040201060303" pitchFamily="2" charset="77"/>
              <a:ea typeface="ABM Sans" panose="02010303040201060303" pitchFamily="2" charset="77"/>
              <a:cs typeface="ABM Sans Regular" panose="02010303040201060303" pitchFamily="2" charset="0"/>
            </a:endParaRPr>
          </a:p>
        </p:txBody>
      </p:sp>
      <p:sp>
        <p:nvSpPr>
          <p:cNvPr id="29" name="Text Placeholder 10">
            <a:extLst>
              <a:ext uri="{FF2B5EF4-FFF2-40B4-BE49-F238E27FC236}">
                <a16:creationId xmlns:a16="http://schemas.microsoft.com/office/drawing/2014/main" id="{9B3892F4-5E84-3C26-0A2D-50D6408DE832}"/>
              </a:ext>
            </a:extLst>
          </p:cNvPr>
          <p:cNvSpPr>
            <a:spLocks noGrp="1"/>
          </p:cNvSpPr>
          <p:nvPr>
            <p:ph type="body" sz="quarter" idx="12" hasCustomPrompt="1"/>
          </p:nvPr>
        </p:nvSpPr>
        <p:spPr>
          <a:xfrm>
            <a:off x="8131885" y="2101771"/>
            <a:ext cx="2979811" cy="780320"/>
          </a:xfrm>
          <a:prstGeom prst="rect">
            <a:avLst/>
          </a:prstGeom>
        </p:spPr>
        <p:txBody>
          <a:bodyPr>
            <a:noAutofit/>
          </a:bodyPr>
          <a:lstStyle>
            <a:lvl1pPr marL="0" indent="0" algn="l">
              <a:lnSpc>
                <a:spcPct val="110000"/>
              </a:lnSpc>
              <a:spcBef>
                <a:spcPts val="0"/>
              </a:spcBef>
              <a:buNone/>
              <a:defRPr sz="12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a:p>
            <a:pPr lvl="0"/>
            <a:r>
              <a:rPr lang="en-US" err="1"/>
              <a:t>email@email.com</a:t>
            </a:r>
            <a:endParaRPr lang="en-US"/>
          </a:p>
        </p:txBody>
      </p:sp>
      <p:pic>
        <p:nvPicPr>
          <p:cNvPr id="30" name="Graphic 29">
            <a:extLst>
              <a:ext uri="{FF2B5EF4-FFF2-40B4-BE49-F238E27FC236}">
                <a16:creationId xmlns:a16="http://schemas.microsoft.com/office/drawing/2014/main" id="{DF9CC529-EE2A-3606-3A5A-86F4F08C9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24803" y="4378033"/>
            <a:ext cx="5875260" cy="808301"/>
          </a:xfrm>
          <a:prstGeom prst="rect">
            <a:avLst/>
          </a:prstGeom>
        </p:spPr>
      </p:pic>
      <p:pic>
        <p:nvPicPr>
          <p:cNvPr id="31" name="Picture 30">
            <a:hlinkClick r:id="rId10"/>
            <a:extLst>
              <a:ext uri="{FF2B5EF4-FFF2-40B4-BE49-F238E27FC236}">
                <a16:creationId xmlns:a16="http://schemas.microsoft.com/office/drawing/2014/main" id="{78B1E393-2449-D8B0-2775-21AB6BFBEE4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84345" t="-2" r="-903" b="-4997"/>
          <a:stretch/>
        </p:blipFill>
        <p:spPr>
          <a:xfrm>
            <a:off x="8979973" y="3415835"/>
            <a:ext cx="263122" cy="205356"/>
          </a:xfrm>
          <a:prstGeom prst="rect">
            <a:avLst/>
          </a:prstGeom>
        </p:spPr>
      </p:pic>
      <p:pic>
        <p:nvPicPr>
          <p:cNvPr id="32" name="Picture 31" descr="A white letter on a black background&#10;&#10;Description automatically generated">
            <a:hlinkClick r:id="rId11"/>
            <a:extLst>
              <a:ext uri="{FF2B5EF4-FFF2-40B4-BE49-F238E27FC236}">
                <a16:creationId xmlns:a16="http://schemas.microsoft.com/office/drawing/2014/main" id="{FBF70DA7-C150-3F8D-8C5D-395530A3059A}"/>
              </a:ext>
            </a:extLst>
          </p:cNvPr>
          <p:cNvPicPr>
            <a:picLocks noChangeAspect="1"/>
          </p:cNvPicPr>
          <p:nvPr userDrawn="1"/>
        </p:nvPicPr>
        <p:blipFill>
          <a:blip r:embed="rId12"/>
          <a:stretch>
            <a:fillRect/>
          </a:stretch>
        </p:blipFill>
        <p:spPr>
          <a:xfrm>
            <a:off x="9449214" y="3414885"/>
            <a:ext cx="178567" cy="231087"/>
          </a:xfrm>
          <a:prstGeom prst="rect">
            <a:avLst/>
          </a:prstGeom>
        </p:spPr>
      </p:pic>
    </p:spTree>
    <p:extLst>
      <p:ext uri="{BB962C8B-B14F-4D97-AF65-F5344CB8AC3E}">
        <p14:creationId xmlns:p14="http://schemas.microsoft.com/office/powerpoint/2010/main" val="13982106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8" name="Picture 7" descr="A person and person standing outside&#10;&#10;Description automatically generated">
            <a:extLst>
              <a:ext uri="{FF2B5EF4-FFF2-40B4-BE49-F238E27FC236}">
                <a16:creationId xmlns:a16="http://schemas.microsoft.com/office/drawing/2014/main" id="{B7EF593D-4471-1399-7D5B-19F05419875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D11663C-E528-04C3-15D0-5326FE964392}"/>
              </a:ext>
            </a:extLst>
          </p:cNvPr>
          <p:cNvSpPr/>
          <p:nvPr userDrawn="1"/>
        </p:nvSpPr>
        <p:spPr>
          <a:xfrm>
            <a:off x="2399243" y="0"/>
            <a:ext cx="9792756" cy="6858000"/>
          </a:xfrm>
          <a:prstGeom prst="rect">
            <a:avLst/>
          </a:prstGeom>
          <a:gradFill>
            <a:gsLst>
              <a:gs pos="100000">
                <a:schemeClr val="accent1">
                  <a:alpha val="36176"/>
                </a:schemeClr>
              </a:gs>
              <a:gs pos="1000">
                <a:schemeClr val="accent1">
                  <a:alpha val="0"/>
                </a:schemeClr>
              </a:gs>
            </a:gsLst>
            <a:lin ang="20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orange background&#10;&#10;Description automatically generated">
            <a:extLst>
              <a:ext uri="{FF2B5EF4-FFF2-40B4-BE49-F238E27FC236}">
                <a16:creationId xmlns:a16="http://schemas.microsoft.com/office/drawing/2014/main" id="{614BACD6-43D6-DA52-78AB-FD9BEA4ADA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7929B2A8-ACE5-D727-662E-3053596487E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74235" y="520854"/>
            <a:ext cx="1142577" cy="447409"/>
          </a:xfrm>
          <a:prstGeom prst="rect">
            <a:avLst/>
          </a:prstGeom>
        </p:spPr>
      </p:pic>
      <p:sp>
        <p:nvSpPr>
          <p:cNvPr id="13" name="Text Placeholder 10">
            <a:extLst>
              <a:ext uri="{FF2B5EF4-FFF2-40B4-BE49-F238E27FC236}">
                <a16:creationId xmlns:a16="http://schemas.microsoft.com/office/drawing/2014/main" id="{F766BA82-F2F9-0014-C8FD-10B6EB886729}"/>
              </a:ext>
            </a:extLst>
          </p:cNvPr>
          <p:cNvSpPr>
            <a:spLocks noGrp="1"/>
          </p:cNvSpPr>
          <p:nvPr>
            <p:ph type="body" sz="quarter" idx="11" hasCustomPrompt="1"/>
          </p:nvPr>
        </p:nvSpPr>
        <p:spPr>
          <a:xfrm>
            <a:off x="10133738" y="6142316"/>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14" name="Text Placeholder 10">
            <a:extLst>
              <a:ext uri="{FF2B5EF4-FFF2-40B4-BE49-F238E27FC236}">
                <a16:creationId xmlns:a16="http://schemas.microsoft.com/office/drawing/2014/main" id="{A2E7735D-AD6B-2F0D-C131-185E508EF144}"/>
              </a:ext>
            </a:extLst>
          </p:cNvPr>
          <p:cNvSpPr>
            <a:spLocks noGrp="1"/>
          </p:cNvSpPr>
          <p:nvPr>
            <p:ph type="body" sz="quarter" idx="12" hasCustomPrompt="1"/>
          </p:nvPr>
        </p:nvSpPr>
        <p:spPr>
          <a:xfrm>
            <a:off x="8582527" y="5603677"/>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
        <p:nvSpPr>
          <p:cNvPr id="3" name="Text Placeholder 10">
            <a:extLst>
              <a:ext uri="{FF2B5EF4-FFF2-40B4-BE49-F238E27FC236}">
                <a16:creationId xmlns:a16="http://schemas.microsoft.com/office/drawing/2014/main" id="{D8F6EBCB-7380-27BE-5B21-E2F60C20A91E}"/>
              </a:ext>
            </a:extLst>
          </p:cNvPr>
          <p:cNvSpPr>
            <a:spLocks noGrp="1"/>
          </p:cNvSpPr>
          <p:nvPr>
            <p:ph type="body" sz="quarter" idx="10"/>
          </p:nvPr>
        </p:nvSpPr>
        <p:spPr>
          <a:xfrm>
            <a:off x="4545106" y="2782676"/>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Tree>
    <p:extLst>
      <p:ext uri="{BB962C8B-B14F-4D97-AF65-F5344CB8AC3E}">
        <p14:creationId xmlns:p14="http://schemas.microsoft.com/office/powerpoint/2010/main" val="2168745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losing_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8A40AB-CE28-7993-3D29-46664C7B6C36}"/>
              </a:ext>
            </a:extLst>
          </p:cNvPr>
          <p:cNvSpPr/>
          <p:nvPr userDrawn="1"/>
        </p:nvSpPr>
        <p:spPr>
          <a:xfrm>
            <a:off x="0" y="0"/>
            <a:ext cx="12192000" cy="6858000"/>
          </a:xfrm>
          <a:prstGeom prst="rect">
            <a:avLst/>
          </a:prstGeom>
          <a:solidFill>
            <a:srgbClr val="151F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8" name="Graphic 7">
            <a:extLst>
              <a:ext uri="{FF2B5EF4-FFF2-40B4-BE49-F238E27FC236}">
                <a16:creationId xmlns:a16="http://schemas.microsoft.com/office/drawing/2014/main" id="{197E1379-1A78-A7DD-74A5-4867CB724BB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1018"/>
            <a:ext cx="12192000" cy="6855967"/>
          </a:xfrm>
          <a:prstGeom prst="rect">
            <a:avLst/>
          </a:prstGeom>
        </p:spPr>
      </p:pic>
      <p:sp>
        <p:nvSpPr>
          <p:cNvPr id="14" name="Rectangle 13">
            <a:extLst>
              <a:ext uri="{FF2B5EF4-FFF2-40B4-BE49-F238E27FC236}">
                <a16:creationId xmlns:a16="http://schemas.microsoft.com/office/drawing/2014/main" id="{CC97AB4C-BAF7-8149-362C-59BFEE7D7702}"/>
              </a:ext>
            </a:extLst>
          </p:cNvPr>
          <p:cNvSpPr/>
          <p:nvPr userDrawn="1"/>
        </p:nvSpPr>
        <p:spPr>
          <a:xfrm>
            <a:off x="0" y="-1"/>
            <a:ext cx="12192000" cy="6858001"/>
          </a:xfrm>
          <a:prstGeom prst="rect">
            <a:avLst/>
          </a:prstGeom>
          <a:solidFill>
            <a:schemeClr val="accent2">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24" name="Picture 23">
            <a:extLst>
              <a:ext uri="{FF2B5EF4-FFF2-40B4-BE49-F238E27FC236}">
                <a16:creationId xmlns:a16="http://schemas.microsoft.com/office/drawing/2014/main" id="{2AA04EC8-A585-5FD1-442F-094FE1ED65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867736" y="2364370"/>
            <a:ext cx="2237864" cy="876300"/>
          </a:xfrm>
          <a:prstGeom prst="rect">
            <a:avLst/>
          </a:prstGeom>
        </p:spPr>
      </p:pic>
      <p:sp>
        <p:nvSpPr>
          <p:cNvPr id="3" name="TextBox 2">
            <a:extLst>
              <a:ext uri="{FF2B5EF4-FFF2-40B4-BE49-F238E27FC236}">
                <a16:creationId xmlns:a16="http://schemas.microsoft.com/office/drawing/2014/main" id="{F5151F7F-BB45-2908-8200-51EE3C863C88}"/>
              </a:ext>
            </a:extLst>
          </p:cNvPr>
          <p:cNvSpPr txBox="1"/>
          <p:nvPr userDrawn="1"/>
        </p:nvSpPr>
        <p:spPr>
          <a:xfrm>
            <a:off x="0" y="3487305"/>
            <a:ext cx="12192000" cy="547137"/>
          </a:xfrm>
          <a:prstGeom prst="rect">
            <a:avLst/>
          </a:prstGeom>
          <a:noFill/>
        </p:spPr>
        <p:txBody>
          <a:bodyPr wrap="square">
            <a:spAutoFit/>
          </a:bodyPr>
          <a:lstStyle/>
          <a:p>
            <a:pPr lvl="0" algn="ctr">
              <a:lnSpc>
                <a:spcPct val="110000"/>
              </a:lnSpc>
              <a:spcBef>
                <a:spcPts val="300"/>
              </a:spcBef>
              <a:spcAft>
                <a:spcPts val="300"/>
              </a:spcAft>
            </a:pPr>
            <a:r>
              <a:rPr lang="en-US" sz="2800" b="0" i="0">
                <a:solidFill>
                  <a:schemeClr val="accent3"/>
                </a:solidFill>
                <a:latin typeface="ABM Sans Light" panose="02010303040201060303" pitchFamily="2" charset="0"/>
                <a:ea typeface="ABM Sans Light" panose="02010303040201060303" pitchFamily="2" charset="0"/>
                <a:cs typeface="ABM Sans Light" panose="02010303040201060303" pitchFamily="2" charset="0"/>
              </a:rPr>
              <a:t>Driving possibility, together.</a:t>
            </a:r>
          </a:p>
        </p:txBody>
      </p:sp>
    </p:spTree>
    <p:extLst>
      <p:ext uri="{BB962C8B-B14F-4D97-AF65-F5344CB8AC3E}">
        <p14:creationId xmlns:p14="http://schemas.microsoft.com/office/powerpoint/2010/main" val="23809932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3" name="Text Placeholder 22">
            <a:extLst>
              <a:ext uri="{FF2B5EF4-FFF2-40B4-BE49-F238E27FC236}">
                <a16:creationId xmlns:a16="http://schemas.microsoft.com/office/drawing/2014/main" id="{A3737109-BE47-E365-EB46-7441C19D96BB}"/>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pic>
        <p:nvPicPr>
          <p:cNvPr id="2" name="Picture 1">
            <a:extLst>
              <a:ext uri="{FF2B5EF4-FFF2-40B4-BE49-F238E27FC236}">
                <a16:creationId xmlns:a16="http://schemas.microsoft.com/office/drawing/2014/main" id="{1D7E15F4-0313-DE23-1E55-E9617601D2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Tree>
    <p:extLst>
      <p:ext uri="{BB962C8B-B14F-4D97-AF65-F5344CB8AC3E}">
        <p14:creationId xmlns:p14="http://schemas.microsoft.com/office/powerpoint/2010/main" val="32991256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Gray 1 column instructions">
    <p:bg>
      <p:bgPr>
        <a:solidFill>
          <a:srgbClr val="F0F0F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FF0FEE-6EC0-167C-53E0-3EC6AF91A1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0556" y="349598"/>
            <a:ext cx="831850" cy="325735"/>
          </a:xfrm>
          <a:prstGeom prst="rect">
            <a:avLst/>
          </a:prstGeom>
        </p:spPr>
      </p:pic>
      <p:sp>
        <p:nvSpPr>
          <p:cNvPr id="7" name="Text Placeholder 22">
            <a:extLst>
              <a:ext uri="{FF2B5EF4-FFF2-40B4-BE49-F238E27FC236}">
                <a16:creationId xmlns:a16="http://schemas.microsoft.com/office/drawing/2014/main" id="{F3A1885B-4B46-7C60-83A3-0FD9C0CF6DA6}"/>
              </a:ext>
            </a:extLst>
          </p:cNvPr>
          <p:cNvSpPr>
            <a:spLocks noGrp="1"/>
          </p:cNvSpPr>
          <p:nvPr>
            <p:ph type="body" sz="quarter" idx="13" hasCustomPrompt="1"/>
          </p:nvPr>
        </p:nvSpPr>
        <p:spPr>
          <a:xfrm>
            <a:off x="598568" y="1358825"/>
            <a:ext cx="9622391" cy="514427"/>
          </a:xfrm>
          <a:prstGeom prst="rect">
            <a:avLst/>
          </a:prstGeom>
        </p:spPr>
        <p:txBody>
          <a:bodyPr lIns="0">
            <a:normAutofit/>
          </a:bodyPr>
          <a:lstStyle>
            <a:lvl1pPr marL="0" indent="0">
              <a:lnSpc>
                <a:spcPct val="110000"/>
              </a:lnSpc>
              <a:spcBef>
                <a:spcPts val="300"/>
              </a:spcBef>
              <a:spcAft>
                <a:spcPts val="300"/>
              </a:spcAft>
              <a:buNone/>
              <a:defRPr sz="1600" b="0" i="0">
                <a:solidFill>
                  <a:schemeClr val="accent1"/>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5" name="Text Placeholder 22">
            <a:extLst>
              <a:ext uri="{FF2B5EF4-FFF2-40B4-BE49-F238E27FC236}">
                <a16:creationId xmlns:a16="http://schemas.microsoft.com/office/drawing/2014/main" id="{BBD26E60-EC56-0367-92EC-71DD6B214AE9}"/>
              </a:ext>
            </a:extLst>
          </p:cNvPr>
          <p:cNvSpPr>
            <a:spLocks noGrp="1"/>
          </p:cNvSpPr>
          <p:nvPr>
            <p:ph type="body" sz="quarter" idx="15" hasCustomPrompt="1"/>
          </p:nvPr>
        </p:nvSpPr>
        <p:spPr>
          <a:xfrm>
            <a:off x="598566" y="346458"/>
            <a:ext cx="9622394" cy="502913"/>
          </a:xfrm>
          <a:prstGeom prst="rect">
            <a:avLst/>
          </a:prstGeom>
        </p:spPr>
        <p:txBody>
          <a:bodyPr lIns="0" anchor="ctr" anchorCtr="0">
            <a:normAutofit/>
          </a:bodyPr>
          <a:lstStyle>
            <a:lvl1pPr marL="0" indent="0">
              <a:buNone/>
              <a:defRPr sz="2200" b="1" i="0">
                <a:solidFill>
                  <a:schemeClr val="accent1"/>
                </a:solidFill>
                <a:latin typeface="ABM Sans Bold" panose="02010303040201060303" pitchFamily="2" charset="0"/>
                <a:ea typeface="ABM Sans Bold" panose="02010303040201060303" pitchFamily="2" charset="0"/>
                <a:cs typeface="ABM Sans Bold" panose="02010303040201060303" pitchFamily="2" charset="0"/>
              </a:defRPr>
            </a:lvl1pPr>
            <a:lvl2pPr marL="457155" indent="0">
              <a:buNone/>
              <a:defRPr/>
            </a:lvl2pPr>
            <a:lvl3pPr marL="914309" indent="0">
              <a:buNone/>
              <a:defRPr/>
            </a:lvl3pPr>
            <a:lvl4pPr marL="1371463" indent="0">
              <a:buNone/>
              <a:defRPr/>
            </a:lvl4pPr>
            <a:lvl5pPr marL="1828617" indent="0">
              <a:buNone/>
              <a:defRPr/>
            </a:lvl5pPr>
          </a:lstStyle>
          <a:p>
            <a:pPr lvl="0"/>
            <a:r>
              <a:rPr lang="en-US"/>
              <a:t>Title</a:t>
            </a:r>
          </a:p>
        </p:txBody>
      </p:sp>
      <p:sp>
        <p:nvSpPr>
          <p:cNvPr id="2" name="Content Placeholder 8">
            <a:extLst>
              <a:ext uri="{FF2B5EF4-FFF2-40B4-BE49-F238E27FC236}">
                <a16:creationId xmlns:a16="http://schemas.microsoft.com/office/drawing/2014/main" id="{56C45165-FFF9-7B39-D5C9-7D4F4A368ABF}"/>
              </a:ext>
            </a:extLst>
          </p:cNvPr>
          <p:cNvSpPr>
            <a:spLocks noGrp="1"/>
          </p:cNvSpPr>
          <p:nvPr>
            <p:ph sz="quarter" idx="18"/>
          </p:nvPr>
        </p:nvSpPr>
        <p:spPr>
          <a:xfrm>
            <a:off x="598566" y="1873250"/>
            <a:ext cx="9622391" cy="4396953"/>
          </a:xfrm>
          <a:prstGeom prst="rect">
            <a:avLst/>
          </a:prstGeom>
        </p:spPr>
        <p:txBody>
          <a:bodyPr lIns="0"/>
          <a:lstStyle>
            <a:lvl1pPr marL="179388" indent="-179388">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1pPr>
            <a:lvl2pPr marL="635000" indent="-17780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2pPr>
            <a:lvl3pPr marL="1152525" indent="-238125">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3pPr>
            <a:lvl4pPr marL="1550833" indent="-179370">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4pPr>
            <a:lvl5pPr marL="2004813" indent="-176196">
              <a:lnSpc>
                <a:spcPct val="110000"/>
              </a:lnSpc>
              <a:spcBef>
                <a:spcPts val="400"/>
              </a:spcBef>
              <a:spcAft>
                <a:spcPts val="100"/>
              </a:spcAft>
              <a:buClr>
                <a:schemeClr val="accent1"/>
              </a:buClr>
              <a:buFont typeface="Arial" panose="020B0604020202020204" pitchFamily="34" charset="0"/>
              <a:buChar char="•"/>
              <a:tabLst/>
              <a:defRPr sz="1300" b="0" i="0">
                <a:solidFill>
                  <a:schemeClr val="tx1"/>
                </a:solidFill>
                <a:latin typeface="ABM Sans" panose="02010303040201060303" pitchFamily="2" charset="77"/>
                <a:ea typeface="ABM Sans" panose="02010303040201060303" pitchFamily="2" charset="77"/>
                <a:cs typeface="ABM Sans" panose="02010303040201060303"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a:extLst>
              <a:ext uri="{FF2B5EF4-FFF2-40B4-BE49-F238E27FC236}">
                <a16:creationId xmlns:a16="http://schemas.microsoft.com/office/drawing/2014/main" id="{D73E3E76-0CF9-4D35-CA66-3CB300C32F80}"/>
              </a:ext>
            </a:extLst>
          </p:cNvPr>
          <p:cNvSpPr txBox="1">
            <a:spLocks/>
          </p:cNvSpPr>
          <p:nvPr userDrawn="1"/>
        </p:nvSpPr>
        <p:spPr>
          <a:xfrm>
            <a:off x="10220961" y="6096165"/>
            <a:ext cx="1971039" cy="761835"/>
          </a:xfrm>
          <a:prstGeom prst="rect">
            <a:avLst/>
          </a:prstGeom>
        </p:spPr>
        <p:txBody>
          <a:bodyPr vert="horz" lIns="91428" tIns="45714" rIns="548569" bIns="319999" rtlCol="0" anchor="b" anchorCtr="0"/>
          <a:lstStyle>
            <a:defPPr>
              <a:defRPr lang="en-US"/>
            </a:defPPr>
            <a:lvl1pPr marL="0" algn="r" defTabSz="914400" rtl="0" eaLnBrk="1" latinLnBrk="0" hangingPunct="1">
              <a:defRPr sz="12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z="900" b="0" i="0" smtClean="0">
                <a:solidFill>
                  <a:schemeClr val="tx1"/>
                </a:solidFill>
                <a:latin typeface="ABM Sans" panose="02010303040201060303" pitchFamily="2" charset="77"/>
                <a:ea typeface="ABM Sans" panose="02010303040201060303" pitchFamily="2" charset="77"/>
                <a:cs typeface="ABM Sans Regular" panose="02010303040201060303" pitchFamily="2" charset="0"/>
              </a:rPr>
              <a:pPr/>
              <a:t>‹#›</a:t>
            </a:fld>
            <a:endParaRPr lang="en-US" sz="1000" b="0" i="0">
              <a:solidFill>
                <a:schemeClr val="tx1"/>
              </a:solidFill>
              <a:latin typeface="ABM Sans" panose="02010303040201060303" pitchFamily="2" charset="77"/>
              <a:ea typeface="ABM Sans" panose="02010303040201060303" pitchFamily="2" charset="77"/>
              <a:cs typeface="ABM Sans Regular" panose="02010303040201060303" pitchFamily="2" charset="0"/>
            </a:endParaRPr>
          </a:p>
        </p:txBody>
      </p:sp>
    </p:spTree>
    <p:extLst>
      <p:ext uri="{BB962C8B-B14F-4D97-AF65-F5344CB8AC3E}">
        <p14:creationId xmlns:p14="http://schemas.microsoft.com/office/powerpoint/2010/main" val="10103173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38EC63-2E52-A145-797C-12CC5FF97FD0}"/>
              </a:ext>
            </a:extLst>
          </p:cNvPr>
          <p:cNvSpPr/>
          <p:nvPr userDrawn="1"/>
        </p:nvSpPr>
        <p:spPr>
          <a:xfrm>
            <a:off x="0" y="0"/>
            <a:ext cx="12192000" cy="6858000"/>
          </a:xfrm>
          <a:prstGeom prst="rect">
            <a:avLst/>
          </a:prstGeom>
          <a:solidFill>
            <a:srgbClr val="151F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4" name="Graphic 3">
            <a:extLst>
              <a:ext uri="{FF2B5EF4-FFF2-40B4-BE49-F238E27FC236}">
                <a16:creationId xmlns:a16="http://schemas.microsoft.com/office/drawing/2014/main" id="{2EBAD901-862B-FDD2-2BD6-671E96F2558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1018"/>
            <a:ext cx="12192000" cy="6855967"/>
          </a:xfrm>
          <a:prstGeom prst="rect">
            <a:avLst/>
          </a:prstGeom>
        </p:spPr>
      </p:pic>
      <p:sp>
        <p:nvSpPr>
          <p:cNvPr id="5" name="Rectangle 4">
            <a:extLst>
              <a:ext uri="{FF2B5EF4-FFF2-40B4-BE49-F238E27FC236}">
                <a16:creationId xmlns:a16="http://schemas.microsoft.com/office/drawing/2014/main" id="{9D0F3BF9-F803-A33D-66A0-F73FA5D9B934}"/>
              </a:ext>
            </a:extLst>
          </p:cNvPr>
          <p:cNvSpPr/>
          <p:nvPr userDrawn="1"/>
        </p:nvSpPr>
        <p:spPr>
          <a:xfrm>
            <a:off x="0" y="-1"/>
            <a:ext cx="12192000" cy="6858001"/>
          </a:xfrm>
          <a:prstGeom prst="rect">
            <a:avLst/>
          </a:prstGeom>
          <a:solidFill>
            <a:schemeClr val="accent2">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6" name="TextBox 5">
            <a:extLst>
              <a:ext uri="{FF2B5EF4-FFF2-40B4-BE49-F238E27FC236}">
                <a16:creationId xmlns:a16="http://schemas.microsoft.com/office/drawing/2014/main" id="{CB5B4370-E6FB-87A5-5BF8-E0A4F304336B}"/>
              </a:ext>
            </a:extLst>
          </p:cNvPr>
          <p:cNvSpPr txBox="1"/>
          <p:nvPr userDrawn="1"/>
        </p:nvSpPr>
        <p:spPr>
          <a:xfrm>
            <a:off x="598566" y="1292410"/>
            <a:ext cx="5565620" cy="1015663"/>
          </a:xfrm>
          <a:prstGeom prst="rect">
            <a:avLst/>
          </a:prstGeom>
          <a:noFill/>
        </p:spPr>
        <p:txBody>
          <a:bodyPr wrap="square" rtlCol="0">
            <a:spAutoFit/>
          </a:bodyPr>
          <a:lstStyle/>
          <a:p>
            <a:r>
              <a:rPr lang="en-US" sz="6000"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rPr>
              <a:t>Thank You</a:t>
            </a:r>
          </a:p>
        </p:txBody>
      </p:sp>
      <p:grpSp>
        <p:nvGrpSpPr>
          <p:cNvPr id="7" name="Group 6">
            <a:extLst>
              <a:ext uri="{FF2B5EF4-FFF2-40B4-BE49-F238E27FC236}">
                <a16:creationId xmlns:a16="http://schemas.microsoft.com/office/drawing/2014/main" id="{65BBF2B6-C7E8-E7C8-70A6-33617FBECC16}"/>
              </a:ext>
            </a:extLst>
          </p:cNvPr>
          <p:cNvGrpSpPr/>
          <p:nvPr userDrawn="1"/>
        </p:nvGrpSpPr>
        <p:grpSpPr>
          <a:xfrm>
            <a:off x="8122617" y="1647490"/>
            <a:ext cx="3676692" cy="1973701"/>
            <a:chOff x="1161767" y="9122048"/>
            <a:chExt cx="7354341" cy="3947401"/>
          </a:xfrm>
        </p:grpSpPr>
        <p:pic>
          <p:nvPicPr>
            <p:cNvPr id="8" name="Picture 7">
              <a:hlinkClick r:id="rId4"/>
              <a:extLst>
                <a:ext uri="{FF2B5EF4-FFF2-40B4-BE49-F238E27FC236}">
                  <a16:creationId xmlns:a16="http://schemas.microsoft.com/office/drawing/2014/main" id="{2AD5302D-A226-DA8A-6499-B19A3F7F55D1}"/>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r="92054" b="-4996"/>
            <a:stretch/>
          </p:blipFill>
          <p:spPr>
            <a:xfrm>
              <a:off x="2226844" y="12658737"/>
              <a:ext cx="252561" cy="410712"/>
            </a:xfrm>
            <a:prstGeom prst="rect">
              <a:avLst/>
            </a:prstGeom>
          </p:spPr>
        </p:pic>
        <p:pic>
          <p:nvPicPr>
            <p:cNvPr id="9" name="Picture 8">
              <a:hlinkClick r:id="rId6"/>
              <a:extLst>
                <a:ext uri="{FF2B5EF4-FFF2-40B4-BE49-F238E27FC236}">
                  <a16:creationId xmlns:a16="http://schemas.microsoft.com/office/drawing/2014/main" id="{CE14D949-1C00-C73C-3233-17C881B90D52}"/>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538" t="-2" r="26013" b="-4997"/>
            <a:stretch/>
          </p:blipFill>
          <p:spPr>
            <a:xfrm>
              <a:off x="1161767" y="12658735"/>
              <a:ext cx="808911" cy="410712"/>
            </a:xfrm>
            <a:prstGeom prst="rect">
              <a:avLst/>
            </a:prstGeom>
          </p:spPr>
        </p:pic>
        <p:sp>
          <p:nvSpPr>
            <p:cNvPr id="10" name="TextBox 9">
              <a:extLst>
                <a:ext uri="{FF2B5EF4-FFF2-40B4-BE49-F238E27FC236}">
                  <a16:creationId xmlns:a16="http://schemas.microsoft.com/office/drawing/2014/main" id="{8DFECC05-BE1B-1455-F675-FF63FDA2D510}"/>
                </a:ext>
              </a:extLst>
            </p:cNvPr>
            <p:cNvSpPr txBox="1"/>
            <p:nvPr userDrawn="1"/>
          </p:nvSpPr>
          <p:spPr>
            <a:xfrm>
              <a:off x="1342375" y="9122048"/>
              <a:ext cx="7152471" cy="861774"/>
            </a:xfrm>
            <a:prstGeom prst="rect">
              <a:avLst/>
            </a:prstGeom>
            <a:noFill/>
          </p:spPr>
          <p:txBody>
            <a:bodyPr wrap="square" lIns="0" rtlCol="0">
              <a:spAutoFit/>
            </a:bodyPr>
            <a:lstStyle/>
            <a:p>
              <a:r>
                <a:rPr lang="en-US" sz="2200" b="0" i="0">
                  <a:solidFill>
                    <a:srgbClr val="FFFFFF"/>
                  </a:solidFill>
                  <a:latin typeface="ABM Sans Med" panose="02010303040201060303" pitchFamily="2" charset="0"/>
                  <a:ea typeface="ABM Sans Med" panose="02010303040201060303" pitchFamily="2" charset="0"/>
                  <a:cs typeface="ABM Sans Med" panose="02010303040201060303" pitchFamily="2" charset="0"/>
                </a:rPr>
                <a:t>Get in touch with us</a:t>
              </a:r>
            </a:p>
          </p:txBody>
        </p:sp>
        <p:sp>
          <p:nvSpPr>
            <p:cNvPr id="11" name="TextBox 10">
              <a:extLst>
                <a:ext uri="{FF2B5EF4-FFF2-40B4-BE49-F238E27FC236}">
                  <a16:creationId xmlns:a16="http://schemas.microsoft.com/office/drawing/2014/main" id="{040DD257-3472-4F11-F17E-70ED43D8AB6D}"/>
                </a:ext>
              </a:extLst>
            </p:cNvPr>
            <p:cNvSpPr txBox="1"/>
            <p:nvPr userDrawn="1"/>
          </p:nvSpPr>
          <p:spPr>
            <a:xfrm>
              <a:off x="1363639" y="11702843"/>
              <a:ext cx="7152469" cy="639536"/>
            </a:xfrm>
            <a:prstGeom prst="rect">
              <a:avLst/>
            </a:prstGeom>
            <a:noFill/>
          </p:spPr>
          <p:txBody>
            <a:bodyPr wrap="square" lIns="0" rtlCol="0">
              <a:spAutoFit/>
            </a:bodyPr>
            <a:lstStyle/>
            <a:p>
              <a:pPr lvl="0">
                <a:lnSpc>
                  <a:spcPct val="110000"/>
                </a:lnSpc>
                <a:spcBef>
                  <a:spcPts val="300"/>
                </a:spcBef>
                <a:spcAft>
                  <a:spcPts val="300"/>
                </a:spcAft>
              </a:pPr>
              <a:r>
                <a:rPr lang="en-US" sz="1400" b="1" i="0" err="1">
                  <a:solidFill>
                    <a:srgbClr val="FFFFFF"/>
                  </a:solidFill>
                  <a:latin typeface="ABM Sans SemBd" panose="02010303040201060303" pitchFamily="2" charset="0"/>
                  <a:ea typeface="ABM Sans SemBd" panose="02010303040201060303" pitchFamily="2" charset="0"/>
                  <a:cs typeface="ABM Sans SemBd" panose="02010303040201060303" pitchFamily="2" charset="0"/>
                </a:rPr>
                <a:t>ABM</a:t>
              </a:r>
              <a:r>
                <a:rPr lang="en-US" sz="1400" b="0" i="0" err="1">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rPr>
                <a:t>.co.uk</a:t>
              </a:r>
              <a:endParaRPr lang="en-US" sz="1400" b="0" i="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endParaRPr>
            </a:p>
          </p:txBody>
        </p:sp>
      </p:grpSp>
      <p:pic>
        <p:nvPicPr>
          <p:cNvPr id="12" name="Picture 11">
            <a:extLst>
              <a:ext uri="{FF2B5EF4-FFF2-40B4-BE49-F238E27FC236}">
                <a16:creationId xmlns:a16="http://schemas.microsoft.com/office/drawing/2014/main" id="{39ABBEB0-9C25-21A4-771E-D548526978D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03371" y="4177445"/>
            <a:ext cx="849119" cy="332497"/>
          </a:xfrm>
          <a:prstGeom prst="rect">
            <a:avLst/>
          </a:prstGeom>
        </p:spPr>
      </p:pic>
      <p:sp>
        <p:nvSpPr>
          <p:cNvPr id="13" name="TextBox 12">
            <a:extLst>
              <a:ext uri="{FF2B5EF4-FFF2-40B4-BE49-F238E27FC236}">
                <a16:creationId xmlns:a16="http://schemas.microsoft.com/office/drawing/2014/main" id="{B4675D08-8B1C-7504-100F-89791987FD1E}"/>
              </a:ext>
            </a:extLst>
          </p:cNvPr>
          <p:cNvSpPr txBox="1"/>
          <p:nvPr userDrawn="1"/>
        </p:nvSpPr>
        <p:spPr>
          <a:xfrm>
            <a:off x="714002" y="4980236"/>
            <a:ext cx="8463242" cy="1125244"/>
          </a:xfrm>
          <a:prstGeom prst="rect">
            <a:avLst/>
          </a:prstGeom>
          <a:noFill/>
        </p:spPr>
        <p:txBody>
          <a:bodyPr wrap="square" lIns="0" rtlCol="0">
            <a:spAutoFit/>
          </a:bodyPr>
          <a:lstStyle/>
          <a:p>
            <a:pPr>
              <a:lnSpc>
                <a:spcPct val="110000"/>
              </a:lnSpc>
              <a:spcBef>
                <a:spcPts val="300"/>
              </a:spcBef>
              <a:spcAft>
                <a:spcPts val="300"/>
              </a:spcAft>
            </a:pPr>
            <a:r>
              <a:rPr lang="en-US" sz="1100">
                <a:solidFill>
                  <a:schemeClr val="bg1"/>
                </a:solidFill>
                <a:effectLst/>
                <a:latin typeface="ABM Sans Regular" panose="02010303040201060303" pitchFamily="2" charset="0"/>
                <a:ea typeface="ABM Sans Regular" panose="02010303040201060303" pitchFamily="2" charset="0"/>
                <a:cs typeface="ABM Sans Regular" panose="02010303040201060303" pitchFamily="2" charset="0"/>
              </a:rPr>
              <a:t>ABM drives possibility through facility and engineering and maintenance across a wide range of industries. Our diverse, inclusive teams work together to advance a healthier, more sustainable, ever-changing world. Under our care, systems perform, businesses prosper, and occupants thrive. Every day, over 12,000 of us partner with our clients to care for the people, places, and spaces important to you. We are making spaces smarter, </a:t>
            </a:r>
            <a:r>
              <a:rPr lang="en-US" sz="1100" err="1">
                <a:solidFill>
                  <a:schemeClr val="bg1"/>
                </a:solidFill>
                <a:effectLst/>
                <a:latin typeface="ABM Sans Regular" panose="02010303040201060303" pitchFamily="2" charset="0"/>
                <a:ea typeface="ABM Sans Regular" panose="02010303040201060303" pitchFamily="2" charset="0"/>
                <a:cs typeface="ABM Sans Regular" panose="02010303040201060303" pitchFamily="2" charset="0"/>
              </a:rPr>
              <a:t>modernising</a:t>
            </a:r>
            <a:r>
              <a:rPr lang="en-US" sz="1100">
                <a:solidFill>
                  <a:schemeClr val="bg1"/>
                </a:solidFill>
                <a:effectLst/>
                <a:latin typeface="ABM Sans Regular" panose="02010303040201060303" pitchFamily="2" charset="0"/>
                <a:ea typeface="ABM Sans Regular" panose="02010303040201060303" pitchFamily="2" charset="0"/>
                <a:cs typeface="ABM Sans Regular" panose="02010303040201060303" pitchFamily="2" charset="0"/>
              </a:rPr>
              <a:t> infrastructure, and transforming facilities to become more resilient. </a:t>
            </a:r>
          </a:p>
          <a:p>
            <a:pPr lvl="0">
              <a:lnSpc>
                <a:spcPct val="110000"/>
              </a:lnSpc>
              <a:spcBef>
                <a:spcPts val="300"/>
              </a:spcBef>
              <a:spcAft>
                <a:spcPts val="300"/>
              </a:spcAft>
            </a:pPr>
            <a:r>
              <a:rPr lang="en-US" sz="1300">
                <a:solidFill>
                  <a:schemeClr val="accent3"/>
                </a:solidFill>
              </a:rPr>
              <a:t>Driving possibility, together.</a:t>
            </a:r>
            <a:endParaRPr lang="en-US" sz="1300" b="0" i="0">
              <a:solidFill>
                <a:schemeClr val="accent3"/>
              </a:solidFill>
              <a:latin typeface="ABM Sans Regular" panose="02010303040201060303" pitchFamily="2" charset="0"/>
              <a:ea typeface="ABM Sans Regular" panose="02010303040201060303" pitchFamily="2" charset="0"/>
              <a:cs typeface="ABM Sans Regular" panose="02010303040201060303" pitchFamily="2" charset="0"/>
            </a:endParaRPr>
          </a:p>
        </p:txBody>
      </p:sp>
      <p:sp>
        <p:nvSpPr>
          <p:cNvPr id="14" name="Rectangle 13">
            <a:hlinkClick r:id="rId8"/>
            <a:extLst>
              <a:ext uri="{FF2B5EF4-FFF2-40B4-BE49-F238E27FC236}">
                <a16:creationId xmlns:a16="http://schemas.microsoft.com/office/drawing/2014/main" id="{BEC4CD47-2127-5A6C-209C-685CB8A4C727}"/>
              </a:ext>
            </a:extLst>
          </p:cNvPr>
          <p:cNvSpPr/>
          <p:nvPr userDrawn="1"/>
        </p:nvSpPr>
        <p:spPr>
          <a:xfrm>
            <a:off x="8212909" y="2955041"/>
            <a:ext cx="964335" cy="3197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0">
            <a:extLst>
              <a:ext uri="{FF2B5EF4-FFF2-40B4-BE49-F238E27FC236}">
                <a16:creationId xmlns:a16="http://schemas.microsoft.com/office/drawing/2014/main" id="{4B5C0FB8-6C64-DD37-293C-D3EDC8CE4DA6}"/>
              </a:ext>
            </a:extLst>
          </p:cNvPr>
          <p:cNvSpPr>
            <a:spLocks noGrp="1"/>
          </p:cNvSpPr>
          <p:nvPr>
            <p:ph type="body" sz="quarter" idx="12" hasCustomPrompt="1"/>
          </p:nvPr>
        </p:nvSpPr>
        <p:spPr>
          <a:xfrm>
            <a:off x="8131885" y="2101771"/>
            <a:ext cx="2979811" cy="780320"/>
          </a:xfrm>
          <a:prstGeom prst="rect">
            <a:avLst/>
          </a:prstGeom>
        </p:spPr>
        <p:txBody>
          <a:bodyPr>
            <a:noAutofit/>
          </a:bodyPr>
          <a:lstStyle>
            <a:lvl1pPr marL="0" indent="0" algn="l">
              <a:lnSpc>
                <a:spcPct val="110000"/>
              </a:lnSpc>
              <a:spcBef>
                <a:spcPts val="0"/>
              </a:spcBef>
              <a:buNone/>
              <a:defRPr sz="1200" b="0" i="0">
                <a:solidFill>
                  <a:srgbClr val="FFFFFF"/>
                </a:solidFill>
                <a:latin typeface="ABM Sans Regular" panose="02010303040201060303" pitchFamily="2" charset="0"/>
                <a:ea typeface="ABM Sans Regular" panose="02010303040201060303" pitchFamily="2" charset="0"/>
                <a:cs typeface="ABM Sans Regular"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a:p>
            <a:pPr lvl="0"/>
            <a:r>
              <a:rPr lang="en-US" err="1"/>
              <a:t>email@email.com</a:t>
            </a:r>
            <a:endParaRPr lang="en-US"/>
          </a:p>
        </p:txBody>
      </p:sp>
      <p:pic>
        <p:nvPicPr>
          <p:cNvPr id="17" name="Picture 16">
            <a:hlinkClick r:id="rId9"/>
            <a:extLst>
              <a:ext uri="{FF2B5EF4-FFF2-40B4-BE49-F238E27FC236}">
                <a16:creationId xmlns:a16="http://schemas.microsoft.com/office/drawing/2014/main" id="{277E0C13-BDBE-75CF-4320-6A23580895D0}"/>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84345" t="-2" r="-903" b="-4997"/>
          <a:stretch/>
        </p:blipFill>
        <p:spPr>
          <a:xfrm>
            <a:off x="8979973" y="3415835"/>
            <a:ext cx="263122" cy="205356"/>
          </a:xfrm>
          <a:prstGeom prst="rect">
            <a:avLst/>
          </a:prstGeom>
        </p:spPr>
      </p:pic>
      <p:pic>
        <p:nvPicPr>
          <p:cNvPr id="18" name="Picture 17" descr="A white letter on a black background&#10;&#10;Description automatically generated">
            <a:hlinkClick r:id="rId10"/>
            <a:extLst>
              <a:ext uri="{FF2B5EF4-FFF2-40B4-BE49-F238E27FC236}">
                <a16:creationId xmlns:a16="http://schemas.microsoft.com/office/drawing/2014/main" id="{1886A13A-371C-4F9A-AFF6-36CFADD41CE2}"/>
              </a:ext>
            </a:extLst>
          </p:cNvPr>
          <p:cNvPicPr>
            <a:picLocks noChangeAspect="1"/>
          </p:cNvPicPr>
          <p:nvPr userDrawn="1"/>
        </p:nvPicPr>
        <p:blipFill>
          <a:blip r:embed="rId11"/>
          <a:stretch>
            <a:fillRect/>
          </a:stretch>
        </p:blipFill>
        <p:spPr>
          <a:xfrm>
            <a:off x="9449214" y="3414885"/>
            <a:ext cx="178567" cy="231087"/>
          </a:xfrm>
          <a:prstGeom prst="rect">
            <a:avLst/>
          </a:prstGeom>
        </p:spPr>
      </p:pic>
      <p:pic>
        <p:nvPicPr>
          <p:cNvPr id="19" name="Picture 18" descr="A black and white logo&#10;&#10;Description automatically generated">
            <a:extLst>
              <a:ext uri="{FF2B5EF4-FFF2-40B4-BE49-F238E27FC236}">
                <a16:creationId xmlns:a16="http://schemas.microsoft.com/office/drawing/2014/main" id="{1E00F487-AC94-D7F7-916D-7FAACBEA546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30199" y="4378418"/>
            <a:ext cx="5510664" cy="799935"/>
          </a:xfrm>
          <a:prstGeom prst="rect">
            <a:avLst/>
          </a:prstGeom>
        </p:spPr>
      </p:pic>
    </p:spTree>
    <p:extLst>
      <p:ext uri="{BB962C8B-B14F-4D97-AF65-F5344CB8AC3E}">
        <p14:creationId xmlns:p14="http://schemas.microsoft.com/office/powerpoint/2010/main" val="14777359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Business&amp;Industry">
    <p:spTree>
      <p:nvGrpSpPr>
        <p:cNvPr id="1" name=""/>
        <p:cNvGrpSpPr/>
        <p:nvPr/>
      </p:nvGrpSpPr>
      <p:grpSpPr>
        <a:xfrm>
          <a:off x="0" y="0"/>
          <a:ext cx="0" cy="0"/>
          <a:chOff x="0" y="0"/>
          <a:chExt cx="0" cy="0"/>
        </a:xfrm>
      </p:grpSpPr>
      <p:pic>
        <p:nvPicPr>
          <p:cNvPr id="8" name="Picture 7" descr="An aerial view of a city&#10;&#10;Description automatically generated">
            <a:extLst>
              <a:ext uri="{FF2B5EF4-FFF2-40B4-BE49-F238E27FC236}">
                <a16:creationId xmlns:a16="http://schemas.microsoft.com/office/drawing/2014/main" id="{93ACABD1-2D5E-582E-029B-FEAC9030E91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69684"/>
          </a:xfrm>
          <a:prstGeom prst="rect">
            <a:avLst/>
          </a:prstGeom>
        </p:spPr>
      </p:pic>
      <p:sp>
        <p:nvSpPr>
          <p:cNvPr id="15" name="Rectangle 14">
            <a:extLst>
              <a:ext uri="{FF2B5EF4-FFF2-40B4-BE49-F238E27FC236}">
                <a16:creationId xmlns:a16="http://schemas.microsoft.com/office/drawing/2014/main" id="{9A8510D8-626B-2FE1-E18F-E3AD78B161CF}"/>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6" name="Picture 15" descr="A blue and orange lines on a black background&#10;&#10;Description automatically generated">
            <a:extLst>
              <a:ext uri="{FF2B5EF4-FFF2-40B4-BE49-F238E27FC236}">
                <a16:creationId xmlns:a16="http://schemas.microsoft.com/office/drawing/2014/main" id="{ED687FA4-FB40-A875-3CD6-F69764199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0" y="1"/>
            <a:ext cx="12192000" cy="5157787"/>
          </a:xfrm>
          <a:prstGeom prst="rect">
            <a:avLst/>
          </a:prstGeom>
        </p:spPr>
      </p:pic>
      <p:sp>
        <p:nvSpPr>
          <p:cNvPr id="18" name="Text Placeholder 10">
            <a:extLst>
              <a:ext uri="{FF2B5EF4-FFF2-40B4-BE49-F238E27FC236}">
                <a16:creationId xmlns:a16="http://schemas.microsoft.com/office/drawing/2014/main" id="{3C77C4B0-2E3D-5084-93A4-3215274B44EF}"/>
              </a:ext>
            </a:extLst>
          </p:cNvPr>
          <p:cNvSpPr>
            <a:spLocks noGrp="1"/>
          </p:cNvSpPr>
          <p:nvPr>
            <p:ph type="body" sz="quarter" idx="10"/>
          </p:nvPr>
        </p:nvSpPr>
        <p:spPr>
          <a:xfrm>
            <a:off x="4545107"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19" name="Text Placeholder 10">
            <a:extLst>
              <a:ext uri="{FF2B5EF4-FFF2-40B4-BE49-F238E27FC236}">
                <a16:creationId xmlns:a16="http://schemas.microsoft.com/office/drawing/2014/main" id="{8D1A4907-DA47-5A09-F00E-74AC6EBCAFD8}"/>
              </a:ext>
            </a:extLst>
          </p:cNvPr>
          <p:cNvSpPr>
            <a:spLocks noGrp="1"/>
          </p:cNvSpPr>
          <p:nvPr>
            <p:ph type="body" sz="quarter" idx="11" hasCustomPrompt="1"/>
          </p:nvPr>
        </p:nvSpPr>
        <p:spPr>
          <a:xfrm>
            <a:off x="10133739"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0" name="Text Placeholder 10">
            <a:extLst>
              <a:ext uri="{FF2B5EF4-FFF2-40B4-BE49-F238E27FC236}">
                <a16:creationId xmlns:a16="http://schemas.microsoft.com/office/drawing/2014/main" id="{992E7FF6-3F3A-7A33-F90F-4092061CCACA}"/>
              </a:ext>
            </a:extLst>
          </p:cNvPr>
          <p:cNvSpPr>
            <a:spLocks noGrp="1"/>
          </p:cNvSpPr>
          <p:nvPr>
            <p:ph type="body" sz="quarter" idx="12" hasCustomPrompt="1"/>
          </p:nvPr>
        </p:nvSpPr>
        <p:spPr>
          <a:xfrm>
            <a:off x="8582528"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pic>
        <p:nvPicPr>
          <p:cNvPr id="21" name="Picture 20">
            <a:extLst>
              <a:ext uri="{FF2B5EF4-FFF2-40B4-BE49-F238E27FC236}">
                <a16:creationId xmlns:a16="http://schemas.microsoft.com/office/drawing/2014/main" id="{249A369F-21DA-3E53-AA8F-6FFCBC7180F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Tree>
    <p:extLst>
      <p:ext uri="{BB962C8B-B14F-4D97-AF65-F5344CB8AC3E}">
        <p14:creationId xmlns:p14="http://schemas.microsoft.com/office/powerpoint/2010/main" val="8119800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Aviation">
    <p:spTree>
      <p:nvGrpSpPr>
        <p:cNvPr id="1" name=""/>
        <p:cNvGrpSpPr/>
        <p:nvPr/>
      </p:nvGrpSpPr>
      <p:grpSpPr>
        <a:xfrm>
          <a:off x="0" y="0"/>
          <a:ext cx="0" cy="0"/>
          <a:chOff x="0" y="0"/>
          <a:chExt cx="0" cy="0"/>
        </a:xfrm>
      </p:grpSpPr>
      <p:pic>
        <p:nvPicPr>
          <p:cNvPr id="10" name="Picture 9" descr="Aerial view of an airport with many airplanes&#10;&#10;Description automatically generated">
            <a:extLst>
              <a:ext uri="{FF2B5EF4-FFF2-40B4-BE49-F238E27FC236}">
                <a16:creationId xmlns:a16="http://schemas.microsoft.com/office/drawing/2014/main" id="{4394C8F5-8570-C344-A861-96358EC8D3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21" name="Rectangle 20">
            <a:extLst>
              <a:ext uri="{FF2B5EF4-FFF2-40B4-BE49-F238E27FC236}">
                <a16:creationId xmlns:a16="http://schemas.microsoft.com/office/drawing/2014/main" id="{783876C1-6C24-3534-8A91-0CD0D3831044}"/>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22" name="Picture 21" descr="A blue and orange lines on a black background&#10;&#10;Description automatically generated">
            <a:extLst>
              <a:ext uri="{FF2B5EF4-FFF2-40B4-BE49-F238E27FC236}">
                <a16:creationId xmlns:a16="http://schemas.microsoft.com/office/drawing/2014/main" id="{F17816DC-6E45-9FC0-D114-8420CE3CE7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23" name="Picture 22">
            <a:extLst>
              <a:ext uri="{FF2B5EF4-FFF2-40B4-BE49-F238E27FC236}">
                <a16:creationId xmlns:a16="http://schemas.microsoft.com/office/drawing/2014/main" id="{87820034-342E-BBB5-ED35-0A9A00F07C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24" name="Text Placeholder 10">
            <a:extLst>
              <a:ext uri="{FF2B5EF4-FFF2-40B4-BE49-F238E27FC236}">
                <a16:creationId xmlns:a16="http://schemas.microsoft.com/office/drawing/2014/main" id="{759E45CB-A45A-ED0E-4A6B-480F7DAD02A7}"/>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5" name="Text Placeholder 10">
            <a:extLst>
              <a:ext uri="{FF2B5EF4-FFF2-40B4-BE49-F238E27FC236}">
                <a16:creationId xmlns:a16="http://schemas.microsoft.com/office/drawing/2014/main" id="{11695BE9-3803-FF51-C295-DB4AEA36C8D9}"/>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6" name="Text Placeholder 10">
            <a:extLst>
              <a:ext uri="{FF2B5EF4-FFF2-40B4-BE49-F238E27FC236}">
                <a16:creationId xmlns:a16="http://schemas.microsoft.com/office/drawing/2014/main" id="{B99699D7-868B-A8ED-9562-C9FD51E84018}"/>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30262593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Education">
    <p:spTree>
      <p:nvGrpSpPr>
        <p:cNvPr id="1" name=""/>
        <p:cNvGrpSpPr/>
        <p:nvPr/>
      </p:nvGrpSpPr>
      <p:grpSpPr>
        <a:xfrm>
          <a:off x="0" y="0"/>
          <a:ext cx="0" cy="0"/>
          <a:chOff x="0" y="0"/>
          <a:chExt cx="0" cy="0"/>
        </a:xfrm>
      </p:grpSpPr>
      <p:pic>
        <p:nvPicPr>
          <p:cNvPr id="12" name="Picture 11" descr="Aerial view of a building with trees and a parking lot&#10;&#10;Description automatically generated">
            <a:extLst>
              <a:ext uri="{FF2B5EF4-FFF2-40B4-BE49-F238E27FC236}">
                <a16:creationId xmlns:a16="http://schemas.microsoft.com/office/drawing/2014/main" id="{842FA0DA-7572-558B-F096-F12CFBEE9F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9" y="14287"/>
            <a:ext cx="12195617" cy="6856984"/>
          </a:xfrm>
          <a:prstGeom prst="rect">
            <a:avLst/>
          </a:prstGeom>
        </p:spPr>
      </p:pic>
      <p:sp>
        <p:nvSpPr>
          <p:cNvPr id="16" name="Rectangle 15">
            <a:extLst>
              <a:ext uri="{FF2B5EF4-FFF2-40B4-BE49-F238E27FC236}">
                <a16:creationId xmlns:a16="http://schemas.microsoft.com/office/drawing/2014/main" id="{CFC6D2D0-967F-8328-BD01-67D39FF11C01}"/>
              </a:ext>
            </a:extLst>
          </p:cNvPr>
          <p:cNvSpPr/>
          <p:nvPr userDrawn="1"/>
        </p:nvSpPr>
        <p:spPr>
          <a:xfrm flipV="1">
            <a:off x="0" y="0"/>
            <a:ext cx="12192000" cy="4175130"/>
          </a:xfrm>
          <a:prstGeom prst="rect">
            <a:avLst/>
          </a:prstGeom>
          <a:gradFill>
            <a:gsLst>
              <a:gs pos="0">
                <a:srgbClr val="0045FF">
                  <a:alpha val="0"/>
                </a:srgbClr>
              </a:gs>
              <a:gs pos="72000">
                <a:srgbClr val="0045FF">
                  <a:lumMod val="100000"/>
                  <a:alpha val="92056"/>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17" name="Picture 16" descr="A blue and orange lines on a black background&#10;&#10;Description automatically generated">
            <a:extLst>
              <a:ext uri="{FF2B5EF4-FFF2-40B4-BE49-F238E27FC236}">
                <a16:creationId xmlns:a16="http://schemas.microsoft.com/office/drawing/2014/main" id="{0C18D6BF-7D70-513E-1057-8BE44BF51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68" t="3575" r="2638" b="30180"/>
          <a:stretch/>
        </p:blipFill>
        <p:spPr>
          <a:xfrm>
            <a:off x="-1" y="1"/>
            <a:ext cx="12192000" cy="5157787"/>
          </a:xfrm>
          <a:prstGeom prst="rect">
            <a:avLst/>
          </a:prstGeom>
        </p:spPr>
      </p:pic>
      <p:pic>
        <p:nvPicPr>
          <p:cNvPr id="18" name="Picture 17">
            <a:extLst>
              <a:ext uri="{FF2B5EF4-FFF2-40B4-BE49-F238E27FC236}">
                <a16:creationId xmlns:a16="http://schemas.microsoft.com/office/drawing/2014/main" id="{9A1B5371-B0F9-5297-0D2C-5A0566E5C9D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4235" y="694767"/>
            <a:ext cx="1142577" cy="447409"/>
          </a:xfrm>
          <a:prstGeom prst="rect">
            <a:avLst/>
          </a:prstGeom>
        </p:spPr>
      </p:pic>
      <p:sp>
        <p:nvSpPr>
          <p:cNvPr id="19" name="Text Placeholder 10">
            <a:extLst>
              <a:ext uri="{FF2B5EF4-FFF2-40B4-BE49-F238E27FC236}">
                <a16:creationId xmlns:a16="http://schemas.microsoft.com/office/drawing/2014/main" id="{D8C2486D-368D-09F0-152E-F7B90170497F}"/>
              </a:ext>
            </a:extLst>
          </p:cNvPr>
          <p:cNvSpPr>
            <a:spLocks noGrp="1"/>
          </p:cNvSpPr>
          <p:nvPr>
            <p:ph type="body" sz="quarter" idx="10"/>
          </p:nvPr>
        </p:nvSpPr>
        <p:spPr>
          <a:xfrm>
            <a:off x="4545106" y="733957"/>
            <a:ext cx="7125694" cy="1577786"/>
          </a:xfrm>
          <a:prstGeom prst="rect">
            <a:avLst/>
          </a:prstGeom>
        </p:spPr>
        <p:txBody>
          <a:bodyPr anchor="t" anchorCtr="0">
            <a:normAutofit/>
          </a:bodyPr>
          <a:lstStyle>
            <a:lvl1pPr marL="0" indent="0" algn="r">
              <a:buNone/>
              <a:defRPr sz="3999" b="0" i="0">
                <a:solidFill>
                  <a:srgbClr val="FFFFFF"/>
                </a:solidFill>
                <a:latin typeface="ABM Sans Light" panose="02010303040201060303" pitchFamily="2" charset="0"/>
                <a:ea typeface="ABM Sans Light" panose="02010303040201060303" pitchFamily="2" charset="0"/>
                <a:cs typeface="ABM Sans Light" panose="02010303040201060303" pitchFamily="2" charset="0"/>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Click to edit</a:t>
            </a:r>
          </a:p>
        </p:txBody>
      </p:sp>
      <p:sp>
        <p:nvSpPr>
          <p:cNvPr id="20" name="Text Placeholder 10">
            <a:extLst>
              <a:ext uri="{FF2B5EF4-FFF2-40B4-BE49-F238E27FC236}">
                <a16:creationId xmlns:a16="http://schemas.microsoft.com/office/drawing/2014/main" id="{DA6A2E16-B478-B084-8B04-0A1FA1E3FA97}"/>
              </a:ext>
            </a:extLst>
          </p:cNvPr>
          <p:cNvSpPr>
            <a:spLocks noGrp="1"/>
          </p:cNvSpPr>
          <p:nvPr>
            <p:ph type="body" sz="quarter" idx="11" hasCustomPrompt="1"/>
          </p:nvPr>
        </p:nvSpPr>
        <p:spPr>
          <a:xfrm>
            <a:off x="10133738" y="3378933"/>
            <a:ext cx="1537063" cy="242799"/>
          </a:xfrm>
          <a:prstGeom prst="rect">
            <a:avLst/>
          </a:prstGeom>
        </p:spPr>
        <p:txBody>
          <a:bodyPr>
            <a:noAutofit/>
          </a:bodyPr>
          <a:lstStyle>
            <a:lvl1pPr marL="0" indent="0" algn="r">
              <a:buNone/>
              <a:defRPr sz="1400" b="0" i="0">
                <a:solidFill>
                  <a:srgbClr val="FFFFFF"/>
                </a:solidFill>
                <a:latin typeface="ABM Sans Medium" panose="02010303040201060303" pitchFamily="2" charset="77"/>
                <a:ea typeface="ABM Sans Medium" panose="02010303040201060303" pitchFamily="2" charset="77"/>
                <a:cs typeface="ABM Sans Medium"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01.01.2025</a:t>
            </a:r>
          </a:p>
        </p:txBody>
      </p:sp>
      <p:sp>
        <p:nvSpPr>
          <p:cNvPr id="21" name="Text Placeholder 10">
            <a:extLst>
              <a:ext uri="{FF2B5EF4-FFF2-40B4-BE49-F238E27FC236}">
                <a16:creationId xmlns:a16="http://schemas.microsoft.com/office/drawing/2014/main" id="{99751C8E-94AA-99CE-8085-A088CFEA4478}"/>
              </a:ext>
            </a:extLst>
          </p:cNvPr>
          <p:cNvSpPr>
            <a:spLocks noGrp="1"/>
          </p:cNvSpPr>
          <p:nvPr>
            <p:ph type="body" sz="quarter" idx="12" hasCustomPrompt="1"/>
          </p:nvPr>
        </p:nvSpPr>
        <p:spPr>
          <a:xfrm>
            <a:off x="8582527" y="2840294"/>
            <a:ext cx="3088273" cy="474406"/>
          </a:xfrm>
          <a:prstGeom prst="rect">
            <a:avLst/>
          </a:prstGeom>
        </p:spPr>
        <p:txBody>
          <a:bodyPr>
            <a:noAutofit/>
          </a:bodyPr>
          <a:lstStyle>
            <a:lvl1pPr marL="0" indent="0" algn="r">
              <a:lnSpc>
                <a:spcPct val="110000"/>
              </a:lnSpc>
              <a:spcBef>
                <a:spcPts val="0"/>
              </a:spcBef>
              <a:buNone/>
              <a:defRPr sz="1400" b="0" i="0">
                <a:solidFill>
                  <a:srgbClr val="FFFFFF"/>
                </a:solidFill>
                <a:latin typeface="ABM Sans" panose="02010303040201060303" pitchFamily="2" charset="77"/>
                <a:ea typeface="ABM Sans" panose="02010303040201060303" pitchFamily="2" charset="77"/>
                <a:cs typeface="ABM Sans" panose="02010303040201060303" pitchFamily="2" charset="77"/>
              </a:defRPr>
            </a:lvl1pPr>
            <a:lvl2pPr marL="457155" indent="0">
              <a:buNone/>
              <a:defRPr sz="2400">
                <a:latin typeface="Montserrat" pitchFamily="2" charset="77"/>
              </a:defRPr>
            </a:lvl2pPr>
            <a:lvl3pPr marL="914309" indent="0">
              <a:buNone/>
              <a:defRPr sz="2400">
                <a:latin typeface="Montserrat" pitchFamily="2" charset="77"/>
              </a:defRPr>
            </a:lvl3pPr>
            <a:lvl4pPr marL="1371463" indent="0">
              <a:buNone/>
              <a:defRPr sz="2400">
                <a:latin typeface="Montserrat" pitchFamily="2" charset="77"/>
              </a:defRPr>
            </a:lvl4pPr>
            <a:lvl5pPr marL="1828617" indent="0">
              <a:buNone/>
              <a:defRPr sz="2400">
                <a:latin typeface="Montserrat" pitchFamily="2" charset="77"/>
              </a:defRPr>
            </a:lvl5pPr>
          </a:lstStyle>
          <a:p>
            <a:pPr lvl="0"/>
            <a:r>
              <a:rPr lang="en-US"/>
              <a:t>Jane Smith</a:t>
            </a:r>
            <a:br>
              <a:rPr lang="en-US"/>
            </a:br>
            <a:r>
              <a:rPr lang="en-US"/>
              <a:t>Marketing Director</a:t>
            </a:r>
          </a:p>
        </p:txBody>
      </p:sp>
    </p:spTree>
    <p:extLst>
      <p:ext uri="{BB962C8B-B14F-4D97-AF65-F5344CB8AC3E}">
        <p14:creationId xmlns:p14="http://schemas.microsoft.com/office/powerpoint/2010/main" val="10799946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6465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E88E1-F50D-43A0-EC4A-A7EEA9A81B47}"/>
            </a:ext>
          </a:extLst>
        </p:cNvPr>
        <p:cNvGrpSpPr/>
        <p:nvPr/>
      </p:nvGrpSpPr>
      <p:grpSpPr>
        <a:xfrm>
          <a:off x="0" y="0"/>
          <a:ext cx="0" cy="0"/>
          <a:chOff x="0" y="0"/>
          <a:chExt cx="0" cy="0"/>
        </a:xfrm>
      </p:grpSpPr>
      <p:sp>
        <p:nvSpPr>
          <p:cNvPr id="19" name="Text Placeholder 18">
            <a:extLst>
              <a:ext uri="{FF2B5EF4-FFF2-40B4-BE49-F238E27FC236}">
                <a16:creationId xmlns:a16="http://schemas.microsoft.com/office/drawing/2014/main" id="{A1101525-F443-4414-7549-AE10EA5E66C1}"/>
              </a:ext>
            </a:extLst>
          </p:cNvPr>
          <p:cNvSpPr>
            <a:spLocks noGrp="1"/>
          </p:cNvSpPr>
          <p:nvPr>
            <p:ph type="body" sz="quarter" idx="13"/>
          </p:nvPr>
        </p:nvSpPr>
        <p:spPr>
          <a:xfrm>
            <a:off x="598568" y="1232034"/>
            <a:ext cx="10994865" cy="5207267"/>
          </a:xfrm>
        </p:spPr>
        <p:txBody>
          <a:bodyPr>
            <a:normAutofit fontScale="77500" lnSpcReduction="20000"/>
          </a:bodyPr>
          <a:lstStyle/>
          <a:p>
            <a:pPr algn="ctr">
              <a:lnSpc>
                <a:spcPct val="160000"/>
              </a:lnSpc>
              <a:spcBef>
                <a:spcPts val="0"/>
              </a:spcBef>
              <a:spcAft>
                <a:spcPts val="0"/>
              </a:spcAft>
            </a:pPr>
            <a:r>
              <a:rPr lang="en-US" sz="3800" b="1" dirty="0">
                <a:latin typeface="+mj-lt"/>
              </a:rPr>
              <a:t>The issue</a:t>
            </a:r>
          </a:p>
          <a:p>
            <a:pPr>
              <a:lnSpc>
                <a:spcPct val="170000"/>
              </a:lnSpc>
              <a:spcBef>
                <a:spcPts val="1200"/>
              </a:spcBef>
              <a:spcAft>
                <a:spcPts val="0"/>
              </a:spcAft>
            </a:pPr>
            <a:r>
              <a:rPr lang="en-US" sz="3200" dirty="0"/>
              <a:t>A critical data integrity issue surfaced—our reports were compromised by missing and inaccurate data, </a:t>
            </a:r>
            <a:r>
              <a:rPr lang="en-US" sz="3200" dirty="0" err="1"/>
              <a:t>jeopardising</a:t>
            </a:r>
            <a:r>
              <a:rPr lang="en-US" sz="3200" dirty="0"/>
              <a:t> the reliability of our insights and our credibility with the client. </a:t>
            </a:r>
          </a:p>
          <a:p>
            <a:pPr>
              <a:lnSpc>
                <a:spcPct val="170000"/>
              </a:lnSpc>
              <a:spcBef>
                <a:spcPts val="1200"/>
              </a:spcBef>
              <a:spcAft>
                <a:spcPts val="0"/>
              </a:spcAft>
            </a:pPr>
            <a:r>
              <a:rPr lang="en-US" sz="3200" dirty="0"/>
              <a:t>In response, a rapid and decisive data validation process was implemented, aligning datasets between the client’s system (Senpiper) and our UK server. </a:t>
            </a:r>
          </a:p>
          <a:p>
            <a:pPr>
              <a:lnSpc>
                <a:spcPct val="170000"/>
              </a:lnSpc>
              <a:spcBef>
                <a:spcPts val="1200"/>
              </a:spcBef>
              <a:spcAft>
                <a:spcPts val="0"/>
              </a:spcAft>
            </a:pPr>
            <a:r>
              <a:rPr lang="en-US" sz="3200" dirty="0"/>
              <a:t>This swift intervention restored data accuracy and safeguarded our business operations and client trust.</a:t>
            </a:r>
            <a:endParaRPr lang="en-US" sz="2400" dirty="0">
              <a:solidFill>
                <a:srgbClr val="0545F5"/>
              </a:solidFill>
              <a:latin typeface="+mj-lt"/>
            </a:endParaRPr>
          </a:p>
        </p:txBody>
      </p:sp>
      <p:sp>
        <p:nvSpPr>
          <p:cNvPr id="3" name="Text Placeholder 2">
            <a:extLst>
              <a:ext uri="{FF2B5EF4-FFF2-40B4-BE49-F238E27FC236}">
                <a16:creationId xmlns:a16="http://schemas.microsoft.com/office/drawing/2014/main" id="{DAEA0E5F-57E8-3C32-6FA1-03F30E65B69B}"/>
              </a:ext>
            </a:extLst>
          </p:cNvPr>
          <p:cNvSpPr>
            <a:spLocks noGrp="1"/>
          </p:cNvSpPr>
          <p:nvPr>
            <p:ph type="body" sz="quarter" idx="15"/>
          </p:nvPr>
        </p:nvSpPr>
        <p:spPr>
          <a:xfrm>
            <a:off x="598566" y="115504"/>
            <a:ext cx="9622394" cy="847022"/>
          </a:xfrm>
        </p:spPr>
        <p:txBody>
          <a:bodyPr>
            <a:normAutofit/>
          </a:bodyPr>
          <a:lstStyle/>
          <a:p>
            <a:r>
              <a:rPr lang="en-US" b="1" dirty="0"/>
              <a:t>Data Validation Application</a:t>
            </a:r>
          </a:p>
          <a:p>
            <a:r>
              <a:rPr lang="en-US" b="1" dirty="0"/>
              <a:t>Project Overview</a:t>
            </a:r>
          </a:p>
        </p:txBody>
      </p:sp>
    </p:spTree>
    <p:extLst>
      <p:ext uri="{BB962C8B-B14F-4D97-AF65-F5344CB8AC3E}">
        <p14:creationId xmlns:p14="http://schemas.microsoft.com/office/powerpoint/2010/main" val="1838379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73006-2EE5-86AA-7899-B270A6833F4E}"/>
            </a:ext>
          </a:extLst>
        </p:cNvPr>
        <p:cNvGrpSpPr/>
        <p:nvPr/>
      </p:nvGrpSpPr>
      <p:grpSpPr>
        <a:xfrm>
          <a:off x="0" y="0"/>
          <a:ext cx="0" cy="0"/>
          <a:chOff x="0" y="0"/>
          <a:chExt cx="0" cy="0"/>
        </a:xfrm>
      </p:grpSpPr>
      <p:sp>
        <p:nvSpPr>
          <p:cNvPr id="19" name="Text Placeholder 18">
            <a:extLst>
              <a:ext uri="{FF2B5EF4-FFF2-40B4-BE49-F238E27FC236}">
                <a16:creationId xmlns:a16="http://schemas.microsoft.com/office/drawing/2014/main" id="{10A0EBFC-D22F-0E43-78C6-1B6AC03C87F2}"/>
              </a:ext>
            </a:extLst>
          </p:cNvPr>
          <p:cNvSpPr>
            <a:spLocks noGrp="1"/>
          </p:cNvSpPr>
          <p:nvPr>
            <p:ph type="body" sz="quarter" idx="13"/>
          </p:nvPr>
        </p:nvSpPr>
        <p:spPr>
          <a:xfrm>
            <a:off x="598568" y="1232034"/>
            <a:ext cx="10994865" cy="5207267"/>
          </a:xfrm>
        </p:spPr>
        <p:txBody>
          <a:bodyPr>
            <a:normAutofit fontScale="92500"/>
          </a:bodyPr>
          <a:lstStyle/>
          <a:p>
            <a:pPr algn="ctr">
              <a:lnSpc>
                <a:spcPct val="160000"/>
              </a:lnSpc>
              <a:spcBef>
                <a:spcPts val="0"/>
              </a:spcBef>
              <a:spcAft>
                <a:spcPts val="0"/>
              </a:spcAft>
            </a:pPr>
            <a:r>
              <a:rPr lang="en-US" sz="3800" b="1" dirty="0">
                <a:latin typeface="+mj-lt"/>
              </a:rPr>
              <a:t>The solution</a:t>
            </a:r>
          </a:p>
          <a:p>
            <a:pPr>
              <a:lnSpc>
                <a:spcPct val="160000"/>
              </a:lnSpc>
              <a:spcBef>
                <a:spcPts val="0"/>
              </a:spcBef>
              <a:spcAft>
                <a:spcPts val="0"/>
              </a:spcAft>
            </a:pPr>
            <a:r>
              <a:rPr lang="en-US" sz="2400" dirty="0">
                <a:latin typeface="+mj-lt"/>
              </a:rPr>
              <a:t>⚡ </a:t>
            </a:r>
            <a:r>
              <a:rPr lang="en-US" sz="2400" b="1" dirty="0">
                <a:latin typeface="+mj-lt"/>
              </a:rPr>
              <a:t>Date Range Confrontation </a:t>
            </a:r>
            <a:r>
              <a:rPr lang="en-US" sz="2400" dirty="0">
                <a:latin typeface="+mj-lt"/>
              </a:rPr>
              <a:t>– Cross-checked timelines to confirm that both datasets covered the same periods. Any inconsistency could distort trends and insights.</a:t>
            </a:r>
            <a:endParaRPr lang="en-US" sz="2400" dirty="0">
              <a:solidFill>
                <a:srgbClr val="0545F5"/>
              </a:solidFill>
              <a:latin typeface="+mj-lt"/>
            </a:endParaRPr>
          </a:p>
          <a:p>
            <a:pPr>
              <a:lnSpc>
                <a:spcPct val="160000"/>
              </a:lnSpc>
              <a:spcBef>
                <a:spcPts val="0"/>
              </a:spcBef>
              <a:spcAft>
                <a:spcPts val="0"/>
              </a:spcAft>
            </a:pPr>
            <a:r>
              <a:rPr lang="en-US" sz="2400" dirty="0">
                <a:latin typeface="+mj-lt"/>
              </a:rPr>
              <a:t>⚡ </a:t>
            </a:r>
            <a:r>
              <a:rPr lang="en-US" sz="2400" b="1" dirty="0">
                <a:latin typeface="+mj-lt"/>
              </a:rPr>
              <a:t>Row Count Showdown </a:t>
            </a:r>
            <a:r>
              <a:rPr lang="en-US" sz="2400" dirty="0">
                <a:latin typeface="+mj-lt"/>
              </a:rPr>
              <a:t>– Verified that both datasets held the same number of records. Any mismatch could signal data loss or duplication.</a:t>
            </a:r>
          </a:p>
          <a:p>
            <a:pPr>
              <a:lnSpc>
                <a:spcPct val="160000"/>
              </a:lnSpc>
              <a:spcBef>
                <a:spcPts val="0"/>
              </a:spcBef>
              <a:spcAft>
                <a:spcPts val="0"/>
              </a:spcAft>
            </a:pPr>
            <a:r>
              <a:rPr lang="en-US" sz="2400" dirty="0">
                <a:latin typeface="+mj-lt"/>
              </a:rPr>
              <a:t>⚡ </a:t>
            </a:r>
            <a:r>
              <a:rPr lang="en-US" sz="2400" b="1" dirty="0">
                <a:latin typeface="+mj-lt"/>
              </a:rPr>
              <a:t>Hunt for Missing Data </a:t>
            </a:r>
            <a:r>
              <a:rPr lang="en-US" sz="2400" dirty="0">
                <a:latin typeface="+mj-lt"/>
              </a:rPr>
              <a:t>– Scanned for blank mandatory fields, identifying critical gaps that compromised our reports.</a:t>
            </a:r>
          </a:p>
          <a:p>
            <a:pPr>
              <a:lnSpc>
                <a:spcPct val="160000"/>
              </a:lnSpc>
              <a:spcBef>
                <a:spcPts val="0"/>
              </a:spcBef>
              <a:spcAft>
                <a:spcPts val="0"/>
              </a:spcAft>
            </a:pPr>
            <a:r>
              <a:rPr lang="en-US" sz="2400" dirty="0">
                <a:latin typeface="+mj-lt"/>
              </a:rPr>
              <a:t>⚡ </a:t>
            </a:r>
            <a:r>
              <a:rPr lang="en-US" sz="2400" b="1" dirty="0">
                <a:latin typeface="+mj-lt"/>
              </a:rPr>
              <a:t>Column Name Lockdown </a:t>
            </a:r>
            <a:r>
              <a:rPr lang="en-US" sz="2400" dirty="0">
                <a:latin typeface="+mj-lt"/>
              </a:rPr>
              <a:t>– Ensured every column matched perfectly between sources—no room for ambiguity or misinterpretation.</a:t>
            </a:r>
          </a:p>
        </p:txBody>
      </p:sp>
      <p:sp>
        <p:nvSpPr>
          <p:cNvPr id="3" name="Text Placeholder 2">
            <a:extLst>
              <a:ext uri="{FF2B5EF4-FFF2-40B4-BE49-F238E27FC236}">
                <a16:creationId xmlns:a16="http://schemas.microsoft.com/office/drawing/2014/main" id="{5834E763-6B9D-D08D-53C9-78F8D948189C}"/>
              </a:ext>
            </a:extLst>
          </p:cNvPr>
          <p:cNvSpPr>
            <a:spLocks noGrp="1"/>
          </p:cNvSpPr>
          <p:nvPr>
            <p:ph type="body" sz="quarter" idx="15"/>
          </p:nvPr>
        </p:nvSpPr>
        <p:spPr>
          <a:xfrm>
            <a:off x="598566" y="115504"/>
            <a:ext cx="9622394" cy="847022"/>
          </a:xfrm>
        </p:spPr>
        <p:txBody>
          <a:bodyPr>
            <a:normAutofit/>
          </a:bodyPr>
          <a:lstStyle/>
          <a:p>
            <a:r>
              <a:rPr lang="en-US" b="1" dirty="0"/>
              <a:t>Data Validation Application</a:t>
            </a:r>
          </a:p>
          <a:p>
            <a:r>
              <a:rPr lang="en-US" b="1" dirty="0"/>
              <a:t>Project Overview</a:t>
            </a:r>
          </a:p>
        </p:txBody>
      </p:sp>
    </p:spTree>
    <p:extLst>
      <p:ext uri="{BB962C8B-B14F-4D97-AF65-F5344CB8AC3E}">
        <p14:creationId xmlns:p14="http://schemas.microsoft.com/office/powerpoint/2010/main" val="256351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EEDBC-BB1D-2291-BD3A-3EB60AE12CE4}"/>
            </a:ext>
          </a:extLst>
        </p:cNvPr>
        <p:cNvGrpSpPr/>
        <p:nvPr/>
      </p:nvGrpSpPr>
      <p:grpSpPr>
        <a:xfrm>
          <a:off x="0" y="0"/>
          <a:ext cx="0" cy="0"/>
          <a:chOff x="0" y="0"/>
          <a:chExt cx="0" cy="0"/>
        </a:xfrm>
      </p:grpSpPr>
      <p:sp>
        <p:nvSpPr>
          <p:cNvPr id="19" name="Text Placeholder 18">
            <a:extLst>
              <a:ext uri="{FF2B5EF4-FFF2-40B4-BE49-F238E27FC236}">
                <a16:creationId xmlns:a16="http://schemas.microsoft.com/office/drawing/2014/main" id="{A3BC354F-B9E3-13E2-5C00-EFE96DB5D06A}"/>
              </a:ext>
            </a:extLst>
          </p:cNvPr>
          <p:cNvSpPr>
            <a:spLocks noGrp="1"/>
          </p:cNvSpPr>
          <p:nvPr>
            <p:ph type="body" sz="quarter" idx="13"/>
          </p:nvPr>
        </p:nvSpPr>
        <p:spPr>
          <a:xfrm>
            <a:off x="598568" y="1232033"/>
            <a:ext cx="11057626" cy="5510463"/>
          </a:xfrm>
        </p:spPr>
        <p:txBody>
          <a:bodyPr>
            <a:normAutofit fontScale="85000" lnSpcReduction="20000"/>
          </a:bodyPr>
          <a:lstStyle/>
          <a:p>
            <a:pPr algn="ctr">
              <a:lnSpc>
                <a:spcPct val="160000"/>
              </a:lnSpc>
              <a:spcBef>
                <a:spcPts val="0"/>
              </a:spcBef>
              <a:spcAft>
                <a:spcPts val="0"/>
              </a:spcAft>
            </a:pPr>
            <a:r>
              <a:rPr lang="en-US" sz="3800" b="1" dirty="0">
                <a:latin typeface="+mj-lt"/>
              </a:rPr>
              <a:t>Benefits &amp; Impact</a:t>
            </a:r>
          </a:p>
          <a:p>
            <a:pPr marL="0" indent="0">
              <a:lnSpc>
                <a:spcPct val="200000"/>
              </a:lnSpc>
              <a:spcBef>
                <a:spcPts val="600"/>
              </a:spcBef>
              <a:spcAft>
                <a:spcPts val="600"/>
              </a:spcAft>
              <a:buNone/>
            </a:pPr>
            <a:r>
              <a:rPr lang="en-US" sz="2400" dirty="0"/>
              <a:t>✅ </a:t>
            </a:r>
            <a:r>
              <a:rPr lang="en-US" sz="2400" b="1" dirty="0"/>
              <a:t>Crisis Averted </a:t>
            </a:r>
            <a:r>
              <a:rPr lang="en-US" sz="2400" dirty="0"/>
              <a:t>– Quick action prevented a major data disaster and potential business losses.</a:t>
            </a:r>
          </a:p>
          <a:p>
            <a:pPr marL="0" indent="0">
              <a:lnSpc>
                <a:spcPct val="200000"/>
              </a:lnSpc>
              <a:spcBef>
                <a:spcPts val="600"/>
              </a:spcBef>
              <a:spcAft>
                <a:spcPts val="600"/>
              </a:spcAft>
              <a:buNone/>
            </a:pPr>
            <a:r>
              <a:rPr lang="en-US" sz="2400" dirty="0"/>
              <a:t>✅ </a:t>
            </a:r>
            <a:r>
              <a:rPr lang="en-US" sz="2400" b="1" dirty="0"/>
              <a:t>Accurate Data </a:t>
            </a:r>
            <a:r>
              <a:rPr lang="en-US" sz="2400" dirty="0"/>
              <a:t>– Ensured clean, consistent, and reliable data for better reporting.</a:t>
            </a:r>
          </a:p>
          <a:p>
            <a:pPr marL="0" indent="0">
              <a:lnSpc>
                <a:spcPct val="200000"/>
              </a:lnSpc>
              <a:spcBef>
                <a:spcPts val="600"/>
              </a:spcBef>
              <a:spcAft>
                <a:spcPts val="600"/>
              </a:spcAft>
              <a:buNone/>
            </a:pPr>
            <a:r>
              <a:rPr lang="en-US" sz="2400" dirty="0"/>
              <a:t>✅ </a:t>
            </a:r>
            <a:r>
              <a:rPr lang="en-US" sz="2400" b="1" dirty="0"/>
              <a:t>Cross-Department Use </a:t>
            </a:r>
            <a:r>
              <a:rPr lang="en-US" sz="2400" dirty="0"/>
              <a:t>– The app can be used in other departments to validate data from various sources.</a:t>
            </a:r>
          </a:p>
          <a:p>
            <a:pPr marL="0" indent="0">
              <a:lnSpc>
                <a:spcPct val="200000"/>
              </a:lnSpc>
              <a:spcBef>
                <a:spcPts val="600"/>
              </a:spcBef>
              <a:spcAft>
                <a:spcPts val="600"/>
              </a:spcAft>
              <a:buNone/>
            </a:pPr>
            <a:r>
              <a:rPr lang="en-US" sz="2400" dirty="0"/>
              <a:t>✅ </a:t>
            </a:r>
            <a:r>
              <a:rPr lang="en-US" sz="2400" b="1" dirty="0"/>
              <a:t>Faster Decisions </a:t>
            </a:r>
            <a:r>
              <a:rPr lang="en-US" sz="2400" dirty="0"/>
              <a:t>– Reliable data enables quicker and smarter decision-making.</a:t>
            </a:r>
          </a:p>
          <a:p>
            <a:pPr marL="0" indent="0">
              <a:lnSpc>
                <a:spcPct val="200000"/>
              </a:lnSpc>
              <a:spcBef>
                <a:spcPts val="600"/>
              </a:spcBef>
              <a:spcAft>
                <a:spcPts val="600"/>
              </a:spcAft>
              <a:buNone/>
            </a:pPr>
            <a:r>
              <a:rPr lang="en-US" sz="2400" dirty="0"/>
              <a:t>✅ </a:t>
            </a:r>
            <a:r>
              <a:rPr lang="en-US" sz="2400" b="1" dirty="0"/>
              <a:t>Time &amp; Cost Savings </a:t>
            </a:r>
            <a:r>
              <a:rPr lang="en-US" sz="2400" dirty="0"/>
              <a:t>– Early detection avoided costly errors and saved troubleshooting time.</a:t>
            </a:r>
          </a:p>
          <a:p>
            <a:pPr marL="0" indent="0">
              <a:lnSpc>
                <a:spcPct val="200000"/>
              </a:lnSpc>
              <a:spcBef>
                <a:spcPts val="600"/>
              </a:spcBef>
              <a:spcAft>
                <a:spcPts val="600"/>
              </a:spcAft>
              <a:buNone/>
            </a:pPr>
            <a:r>
              <a:rPr lang="en-US" sz="2400" dirty="0"/>
              <a:t>✅ </a:t>
            </a:r>
            <a:r>
              <a:rPr lang="en-US" sz="2400" b="1" dirty="0"/>
              <a:t>Client Trust </a:t>
            </a:r>
            <a:r>
              <a:rPr lang="en-US" sz="2400" dirty="0"/>
              <a:t>– Reinforced client confidence through proactive problem-solving.</a:t>
            </a:r>
          </a:p>
        </p:txBody>
      </p:sp>
      <p:sp>
        <p:nvSpPr>
          <p:cNvPr id="3" name="Text Placeholder 2">
            <a:extLst>
              <a:ext uri="{FF2B5EF4-FFF2-40B4-BE49-F238E27FC236}">
                <a16:creationId xmlns:a16="http://schemas.microsoft.com/office/drawing/2014/main" id="{F0A425C6-F171-99AA-FC98-20B145F4F43D}"/>
              </a:ext>
            </a:extLst>
          </p:cNvPr>
          <p:cNvSpPr>
            <a:spLocks noGrp="1"/>
          </p:cNvSpPr>
          <p:nvPr>
            <p:ph type="body" sz="quarter" idx="15"/>
          </p:nvPr>
        </p:nvSpPr>
        <p:spPr>
          <a:xfrm>
            <a:off x="598566" y="115504"/>
            <a:ext cx="9622394" cy="847022"/>
          </a:xfrm>
        </p:spPr>
        <p:txBody>
          <a:bodyPr>
            <a:normAutofit/>
          </a:bodyPr>
          <a:lstStyle/>
          <a:p>
            <a:r>
              <a:rPr lang="en-US" b="1" dirty="0"/>
              <a:t>Data Validation Application</a:t>
            </a:r>
          </a:p>
          <a:p>
            <a:r>
              <a:rPr lang="en-US" b="1" dirty="0"/>
              <a:t>Project Overview</a:t>
            </a:r>
          </a:p>
        </p:txBody>
      </p:sp>
    </p:spTree>
    <p:extLst>
      <p:ext uri="{BB962C8B-B14F-4D97-AF65-F5344CB8AC3E}">
        <p14:creationId xmlns:p14="http://schemas.microsoft.com/office/powerpoint/2010/main" val="1543489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21928-8BBC-6356-BC0E-E57A3C2131F3}"/>
            </a:ext>
          </a:extLst>
        </p:cNvPr>
        <p:cNvGrpSpPr/>
        <p:nvPr/>
      </p:nvGrpSpPr>
      <p:grpSpPr>
        <a:xfrm>
          <a:off x="0" y="0"/>
          <a:ext cx="0" cy="0"/>
          <a:chOff x="0" y="0"/>
          <a:chExt cx="0" cy="0"/>
        </a:xfrm>
      </p:grpSpPr>
      <p:sp>
        <p:nvSpPr>
          <p:cNvPr id="19" name="Text Placeholder 18">
            <a:extLst>
              <a:ext uri="{FF2B5EF4-FFF2-40B4-BE49-F238E27FC236}">
                <a16:creationId xmlns:a16="http://schemas.microsoft.com/office/drawing/2014/main" id="{8CB8804F-FF18-D765-2785-38A633738950}"/>
              </a:ext>
            </a:extLst>
          </p:cNvPr>
          <p:cNvSpPr>
            <a:spLocks noGrp="1"/>
          </p:cNvSpPr>
          <p:nvPr>
            <p:ph type="body" sz="quarter" idx="13"/>
          </p:nvPr>
        </p:nvSpPr>
        <p:spPr>
          <a:xfrm>
            <a:off x="598568" y="1241659"/>
            <a:ext cx="10994865" cy="5351646"/>
          </a:xfrm>
        </p:spPr>
        <p:txBody>
          <a:bodyPr>
            <a:normAutofit fontScale="92500" lnSpcReduction="20000"/>
          </a:bodyPr>
          <a:lstStyle/>
          <a:p>
            <a:pPr algn="ctr">
              <a:lnSpc>
                <a:spcPct val="160000"/>
              </a:lnSpc>
              <a:spcBef>
                <a:spcPts val="0"/>
              </a:spcBef>
              <a:spcAft>
                <a:spcPts val="0"/>
              </a:spcAft>
            </a:pPr>
            <a:r>
              <a:rPr lang="en-US" sz="3800" b="1" dirty="0">
                <a:latin typeface="+mj-lt"/>
              </a:rPr>
              <a:t>Tools &amp; Environment</a:t>
            </a:r>
          </a:p>
          <a:p>
            <a:pPr marL="342900" indent="-342900">
              <a:lnSpc>
                <a:spcPct val="160000"/>
              </a:lnSpc>
              <a:spcBef>
                <a:spcPts val="0"/>
              </a:spcBef>
              <a:spcAft>
                <a:spcPts val="0"/>
              </a:spcAft>
              <a:buFont typeface="Arial" panose="020B0604020202020204" pitchFamily="34" charset="0"/>
              <a:buChar char="•"/>
            </a:pPr>
            <a:r>
              <a:rPr lang="en-US" sz="2400" dirty="0">
                <a:latin typeface="+mj-lt"/>
              </a:rPr>
              <a:t>Programming Language: </a:t>
            </a:r>
          </a:p>
          <a:p>
            <a:pPr>
              <a:lnSpc>
                <a:spcPct val="160000"/>
              </a:lnSpc>
              <a:spcBef>
                <a:spcPts val="0"/>
              </a:spcBef>
              <a:spcAft>
                <a:spcPts val="0"/>
              </a:spcAft>
            </a:pPr>
            <a:r>
              <a:rPr lang="en-US" sz="2400" b="1" dirty="0">
                <a:latin typeface="+mj-lt"/>
              </a:rPr>
              <a:t>      Python</a:t>
            </a:r>
          </a:p>
          <a:p>
            <a:pPr marL="342900" indent="-342900">
              <a:lnSpc>
                <a:spcPct val="160000"/>
              </a:lnSpc>
              <a:spcBef>
                <a:spcPts val="0"/>
              </a:spcBef>
              <a:spcAft>
                <a:spcPts val="0"/>
              </a:spcAft>
              <a:buFont typeface="Arial" panose="020B0604020202020204" pitchFamily="34" charset="0"/>
              <a:buChar char="•"/>
            </a:pPr>
            <a:r>
              <a:rPr lang="en-US" sz="2400" dirty="0">
                <a:latin typeface="+mj-lt"/>
              </a:rPr>
              <a:t>Development Environment: </a:t>
            </a:r>
          </a:p>
          <a:p>
            <a:pPr>
              <a:lnSpc>
                <a:spcPct val="160000"/>
              </a:lnSpc>
              <a:spcBef>
                <a:spcPts val="0"/>
              </a:spcBef>
              <a:spcAft>
                <a:spcPts val="0"/>
              </a:spcAft>
            </a:pPr>
            <a:r>
              <a:rPr lang="en-US" sz="2400" b="1" dirty="0">
                <a:latin typeface="+mj-lt"/>
              </a:rPr>
              <a:t>      Visual Studio Code</a:t>
            </a:r>
          </a:p>
          <a:p>
            <a:pPr marL="342900" indent="-342900">
              <a:lnSpc>
                <a:spcPct val="160000"/>
              </a:lnSpc>
              <a:spcBef>
                <a:spcPts val="0"/>
              </a:spcBef>
              <a:spcAft>
                <a:spcPts val="0"/>
              </a:spcAft>
              <a:buFont typeface="Arial" panose="020B0604020202020204" pitchFamily="34" charset="0"/>
              <a:buChar char="•"/>
            </a:pPr>
            <a:r>
              <a:rPr lang="en-US" sz="2400" dirty="0">
                <a:latin typeface="+mj-lt"/>
              </a:rPr>
              <a:t>Libraries Used: </a:t>
            </a:r>
          </a:p>
          <a:p>
            <a:pPr>
              <a:lnSpc>
                <a:spcPct val="160000"/>
              </a:lnSpc>
              <a:spcBef>
                <a:spcPts val="0"/>
              </a:spcBef>
              <a:spcAft>
                <a:spcPts val="0"/>
              </a:spcAft>
            </a:pPr>
            <a:r>
              <a:rPr lang="en-US" sz="2400" b="1" dirty="0">
                <a:latin typeface="+mj-lt"/>
              </a:rPr>
              <a:t>      pandas </a:t>
            </a:r>
            <a:r>
              <a:rPr lang="en-US" sz="2400" dirty="0">
                <a:latin typeface="+mj-lt"/>
              </a:rPr>
              <a:t>– for data analysis</a:t>
            </a:r>
          </a:p>
          <a:p>
            <a:pPr>
              <a:lnSpc>
                <a:spcPct val="160000"/>
              </a:lnSpc>
              <a:spcBef>
                <a:spcPts val="0"/>
              </a:spcBef>
              <a:spcAft>
                <a:spcPts val="0"/>
              </a:spcAft>
            </a:pPr>
            <a:r>
              <a:rPr lang="en-US" sz="2400" b="1" dirty="0">
                <a:latin typeface="+mj-lt"/>
              </a:rPr>
              <a:t>      tkinter </a:t>
            </a:r>
            <a:r>
              <a:rPr lang="en-US" sz="2400" dirty="0">
                <a:latin typeface="+mj-lt"/>
              </a:rPr>
              <a:t>– for app interface</a:t>
            </a:r>
          </a:p>
          <a:p>
            <a:pPr>
              <a:lnSpc>
                <a:spcPct val="160000"/>
              </a:lnSpc>
              <a:spcBef>
                <a:spcPts val="0"/>
              </a:spcBef>
              <a:spcAft>
                <a:spcPts val="0"/>
              </a:spcAft>
            </a:pPr>
            <a:r>
              <a:rPr lang="en-US" sz="2400" b="1" dirty="0">
                <a:latin typeface="+mj-lt"/>
              </a:rPr>
              <a:t>      datetime </a:t>
            </a:r>
            <a:r>
              <a:rPr lang="en-US" sz="2400" dirty="0">
                <a:latin typeface="+mj-lt"/>
              </a:rPr>
              <a:t>– for dates</a:t>
            </a:r>
          </a:p>
          <a:p>
            <a:pPr>
              <a:lnSpc>
                <a:spcPct val="160000"/>
              </a:lnSpc>
              <a:spcBef>
                <a:spcPts val="0"/>
              </a:spcBef>
              <a:spcAft>
                <a:spcPts val="0"/>
              </a:spcAft>
            </a:pPr>
            <a:r>
              <a:rPr lang="en-US" sz="2400" b="1" dirty="0">
                <a:latin typeface="+mj-lt"/>
              </a:rPr>
              <a:t>      </a:t>
            </a:r>
            <a:r>
              <a:rPr lang="en-US" sz="2400" b="1" dirty="0" err="1">
                <a:latin typeface="+mj-lt"/>
              </a:rPr>
              <a:t>os</a:t>
            </a:r>
            <a:r>
              <a:rPr lang="en-US" sz="2400" b="1" dirty="0">
                <a:latin typeface="+mj-lt"/>
              </a:rPr>
              <a:t> </a:t>
            </a:r>
            <a:r>
              <a:rPr lang="en-US" sz="2400" dirty="0">
                <a:latin typeface="+mj-lt"/>
              </a:rPr>
              <a:t>– for file </a:t>
            </a:r>
            <a:r>
              <a:rPr lang="en-GB" sz="2400" dirty="0">
                <a:latin typeface="+mj-lt"/>
              </a:rPr>
              <a:t>manipulations’ </a:t>
            </a:r>
            <a:endParaRPr lang="en-US" sz="2400" dirty="0">
              <a:latin typeface="+mj-lt"/>
            </a:endParaRPr>
          </a:p>
        </p:txBody>
      </p:sp>
      <p:sp>
        <p:nvSpPr>
          <p:cNvPr id="3" name="Text Placeholder 2">
            <a:extLst>
              <a:ext uri="{FF2B5EF4-FFF2-40B4-BE49-F238E27FC236}">
                <a16:creationId xmlns:a16="http://schemas.microsoft.com/office/drawing/2014/main" id="{7B8F0697-A3C2-5735-3005-F9D1E7C3EE95}"/>
              </a:ext>
            </a:extLst>
          </p:cNvPr>
          <p:cNvSpPr>
            <a:spLocks noGrp="1"/>
          </p:cNvSpPr>
          <p:nvPr>
            <p:ph type="body" sz="quarter" idx="15"/>
          </p:nvPr>
        </p:nvSpPr>
        <p:spPr>
          <a:xfrm>
            <a:off x="598566" y="115504"/>
            <a:ext cx="9622394" cy="847022"/>
          </a:xfrm>
        </p:spPr>
        <p:txBody>
          <a:bodyPr>
            <a:normAutofit/>
          </a:bodyPr>
          <a:lstStyle/>
          <a:p>
            <a:r>
              <a:rPr lang="en-US" b="1" dirty="0"/>
              <a:t>Data Validation Application</a:t>
            </a:r>
          </a:p>
          <a:p>
            <a:r>
              <a:rPr lang="en-US" b="1" dirty="0"/>
              <a:t>Project Overview</a:t>
            </a:r>
          </a:p>
        </p:txBody>
      </p:sp>
      <p:pic>
        <p:nvPicPr>
          <p:cNvPr id="2" name="Picture 1" descr="A screenshot of a computer screen&#10;&#10;AI-generated content may be incorrect.">
            <a:extLst>
              <a:ext uri="{FF2B5EF4-FFF2-40B4-BE49-F238E27FC236}">
                <a16:creationId xmlns:a16="http://schemas.microsoft.com/office/drawing/2014/main" id="{85A62900-15B8-1E7C-6FDE-AF9864F6DF36}"/>
              </a:ext>
            </a:extLst>
          </p:cNvPr>
          <p:cNvPicPr>
            <a:picLocks noChangeAspect="1"/>
          </p:cNvPicPr>
          <p:nvPr/>
        </p:nvPicPr>
        <p:blipFill>
          <a:blip r:embed="rId2"/>
          <a:stretch>
            <a:fillRect/>
          </a:stretch>
        </p:blipFill>
        <p:spPr>
          <a:xfrm>
            <a:off x="4619218" y="2352313"/>
            <a:ext cx="6974213" cy="3721228"/>
          </a:xfrm>
          <a:prstGeom prst="rect">
            <a:avLst/>
          </a:prstGeom>
        </p:spPr>
      </p:pic>
    </p:spTree>
    <p:extLst>
      <p:ext uri="{BB962C8B-B14F-4D97-AF65-F5344CB8AC3E}">
        <p14:creationId xmlns:p14="http://schemas.microsoft.com/office/powerpoint/2010/main" val="3634401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B0C38-E625-73C7-701B-F186C3446D93}"/>
            </a:ext>
          </a:extLst>
        </p:cNvPr>
        <p:cNvGrpSpPr/>
        <p:nvPr/>
      </p:nvGrpSpPr>
      <p:grpSpPr>
        <a:xfrm>
          <a:off x="0" y="0"/>
          <a:ext cx="0" cy="0"/>
          <a:chOff x="0" y="0"/>
          <a:chExt cx="0" cy="0"/>
        </a:xfrm>
      </p:grpSpPr>
      <p:sp>
        <p:nvSpPr>
          <p:cNvPr id="19" name="Text Placeholder 18">
            <a:extLst>
              <a:ext uri="{FF2B5EF4-FFF2-40B4-BE49-F238E27FC236}">
                <a16:creationId xmlns:a16="http://schemas.microsoft.com/office/drawing/2014/main" id="{DFEDFC45-9445-827A-52D7-B5BBFAB268A0}"/>
              </a:ext>
            </a:extLst>
          </p:cNvPr>
          <p:cNvSpPr>
            <a:spLocks noGrp="1"/>
          </p:cNvSpPr>
          <p:nvPr>
            <p:ph type="body" sz="quarter" idx="13"/>
          </p:nvPr>
        </p:nvSpPr>
        <p:spPr>
          <a:xfrm>
            <a:off x="598568" y="1232034"/>
            <a:ext cx="10994865" cy="5313145"/>
          </a:xfrm>
        </p:spPr>
        <p:txBody>
          <a:bodyPr>
            <a:normAutofit lnSpcReduction="10000"/>
          </a:bodyPr>
          <a:lstStyle/>
          <a:p>
            <a:pPr algn="ctr">
              <a:lnSpc>
                <a:spcPct val="160000"/>
              </a:lnSpc>
              <a:spcBef>
                <a:spcPts val="0"/>
              </a:spcBef>
              <a:spcAft>
                <a:spcPts val="0"/>
              </a:spcAft>
            </a:pPr>
            <a:r>
              <a:rPr lang="en-US" sz="3200" b="1" dirty="0">
                <a:latin typeface="+mj-lt"/>
              </a:rPr>
              <a:t>The Data Validation app - Key Features</a:t>
            </a:r>
          </a:p>
          <a:p>
            <a:pPr marL="457200" indent="-457200">
              <a:lnSpc>
                <a:spcPct val="160000"/>
              </a:lnSpc>
              <a:spcBef>
                <a:spcPts val="0"/>
              </a:spcBef>
              <a:spcAft>
                <a:spcPts val="0"/>
              </a:spcAft>
              <a:buAutoNum type="arabicPeriod"/>
            </a:pPr>
            <a:r>
              <a:rPr lang="en-US" sz="2400" dirty="0">
                <a:latin typeface="+mj-lt"/>
              </a:rPr>
              <a:t>File Upload and Comparison</a:t>
            </a:r>
          </a:p>
          <a:p>
            <a:pPr marL="457200" indent="-457200">
              <a:lnSpc>
                <a:spcPct val="160000"/>
              </a:lnSpc>
              <a:spcBef>
                <a:spcPts val="0"/>
              </a:spcBef>
              <a:spcAft>
                <a:spcPts val="0"/>
              </a:spcAft>
              <a:buFont typeface="Arial" panose="020B0604020202020204" pitchFamily="34" charset="0"/>
              <a:buAutoNum type="arabicPeriod"/>
            </a:pPr>
            <a:r>
              <a:rPr lang="en-US" sz="2400" dirty="0">
                <a:latin typeface="+mj-lt"/>
              </a:rPr>
              <a:t>Date Range Validation</a:t>
            </a:r>
          </a:p>
          <a:p>
            <a:pPr>
              <a:lnSpc>
                <a:spcPct val="160000"/>
              </a:lnSpc>
              <a:spcBef>
                <a:spcPts val="0"/>
              </a:spcBef>
              <a:spcAft>
                <a:spcPts val="0"/>
              </a:spcAft>
            </a:pPr>
            <a:r>
              <a:rPr lang="en-US" sz="2400" dirty="0">
                <a:latin typeface="+mj-lt"/>
              </a:rPr>
              <a:t>3.   User Interface for Validation &amp; </a:t>
            </a:r>
          </a:p>
          <a:p>
            <a:pPr>
              <a:lnSpc>
                <a:spcPct val="160000"/>
              </a:lnSpc>
              <a:spcBef>
                <a:spcPts val="0"/>
              </a:spcBef>
              <a:spcAft>
                <a:spcPts val="0"/>
              </a:spcAft>
            </a:pPr>
            <a:r>
              <a:rPr lang="en-US" sz="2400" dirty="0">
                <a:latin typeface="+mj-lt"/>
              </a:rPr>
              <a:t>       Reporting</a:t>
            </a:r>
          </a:p>
          <a:p>
            <a:pPr>
              <a:lnSpc>
                <a:spcPct val="160000"/>
              </a:lnSpc>
              <a:spcBef>
                <a:spcPts val="0"/>
              </a:spcBef>
              <a:spcAft>
                <a:spcPts val="0"/>
              </a:spcAft>
            </a:pPr>
            <a:r>
              <a:rPr lang="en-US" sz="2400" dirty="0">
                <a:latin typeface="+mj-lt"/>
              </a:rPr>
              <a:t>4.   Row Count Check</a:t>
            </a:r>
          </a:p>
          <a:p>
            <a:pPr>
              <a:lnSpc>
                <a:spcPct val="160000"/>
              </a:lnSpc>
              <a:spcBef>
                <a:spcPts val="0"/>
              </a:spcBef>
              <a:spcAft>
                <a:spcPts val="0"/>
              </a:spcAft>
            </a:pPr>
            <a:r>
              <a:rPr lang="en-US" sz="2400" dirty="0">
                <a:latin typeface="+mj-lt"/>
              </a:rPr>
              <a:t>5.   Mandatory Fields/Columns Check</a:t>
            </a:r>
          </a:p>
          <a:p>
            <a:pPr marL="457200" indent="-457200">
              <a:lnSpc>
                <a:spcPct val="160000"/>
              </a:lnSpc>
              <a:spcBef>
                <a:spcPts val="0"/>
              </a:spcBef>
              <a:spcAft>
                <a:spcPts val="0"/>
              </a:spcAft>
              <a:buAutoNum type="arabicPeriod" startAt="6"/>
            </a:pPr>
            <a:r>
              <a:rPr lang="en-US" sz="2400" dirty="0">
                <a:latin typeface="+mj-lt"/>
              </a:rPr>
              <a:t>Column Name Consistency Check</a:t>
            </a:r>
          </a:p>
          <a:p>
            <a:pPr marL="457200" indent="-457200">
              <a:lnSpc>
                <a:spcPct val="160000"/>
              </a:lnSpc>
              <a:spcBef>
                <a:spcPts val="0"/>
              </a:spcBef>
              <a:spcAft>
                <a:spcPts val="0"/>
              </a:spcAft>
              <a:buAutoNum type="arabicPeriod" startAt="6"/>
            </a:pPr>
            <a:r>
              <a:rPr lang="en-US" sz="2400" dirty="0">
                <a:latin typeface="+mj-lt"/>
              </a:rPr>
              <a:t>The Difference Between Sources</a:t>
            </a:r>
          </a:p>
        </p:txBody>
      </p:sp>
      <p:sp>
        <p:nvSpPr>
          <p:cNvPr id="3" name="Text Placeholder 2">
            <a:extLst>
              <a:ext uri="{FF2B5EF4-FFF2-40B4-BE49-F238E27FC236}">
                <a16:creationId xmlns:a16="http://schemas.microsoft.com/office/drawing/2014/main" id="{EFE2F099-672A-D6EC-B2B7-1DC014CA77D3}"/>
              </a:ext>
            </a:extLst>
          </p:cNvPr>
          <p:cNvSpPr>
            <a:spLocks noGrp="1"/>
          </p:cNvSpPr>
          <p:nvPr>
            <p:ph type="body" sz="quarter" idx="15"/>
          </p:nvPr>
        </p:nvSpPr>
        <p:spPr>
          <a:xfrm>
            <a:off x="598566" y="115504"/>
            <a:ext cx="9622394" cy="847022"/>
          </a:xfrm>
        </p:spPr>
        <p:txBody>
          <a:bodyPr>
            <a:normAutofit/>
          </a:bodyPr>
          <a:lstStyle/>
          <a:p>
            <a:r>
              <a:rPr lang="en-US" b="1" dirty="0"/>
              <a:t>Data Validation Application</a:t>
            </a:r>
          </a:p>
          <a:p>
            <a:r>
              <a:rPr lang="en-US" b="1" dirty="0"/>
              <a:t>Project Overview</a:t>
            </a:r>
          </a:p>
        </p:txBody>
      </p:sp>
      <p:pic>
        <p:nvPicPr>
          <p:cNvPr id="2" name="Picture 1" descr="A white background with black text&#10;&#10;AI-generated content may be incorrect.">
            <a:extLst>
              <a:ext uri="{FF2B5EF4-FFF2-40B4-BE49-F238E27FC236}">
                <a16:creationId xmlns:a16="http://schemas.microsoft.com/office/drawing/2014/main" id="{F7FE310A-9A9C-C06E-A734-39163F1CE63F}"/>
              </a:ext>
            </a:extLst>
          </p:cNvPr>
          <p:cNvPicPr>
            <a:picLocks noChangeAspect="1"/>
          </p:cNvPicPr>
          <p:nvPr/>
        </p:nvPicPr>
        <p:blipFill>
          <a:blip r:embed="rId3"/>
          <a:stretch>
            <a:fillRect/>
          </a:stretch>
        </p:blipFill>
        <p:spPr>
          <a:xfrm>
            <a:off x="6009375" y="2224554"/>
            <a:ext cx="1422106" cy="4180511"/>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3C6DD220-A2EF-7F4C-6017-B82C128F8104}"/>
              </a:ext>
            </a:extLst>
          </p:cNvPr>
          <p:cNvPicPr>
            <a:picLocks noChangeAspect="1"/>
          </p:cNvPicPr>
          <p:nvPr/>
        </p:nvPicPr>
        <p:blipFill>
          <a:blip r:embed="rId4"/>
          <a:stretch>
            <a:fillRect/>
          </a:stretch>
        </p:blipFill>
        <p:spPr>
          <a:xfrm>
            <a:off x="7753587" y="2224554"/>
            <a:ext cx="3839845" cy="4175125"/>
          </a:xfrm>
          <a:prstGeom prst="rect">
            <a:avLst/>
          </a:prstGeom>
        </p:spPr>
      </p:pic>
    </p:spTree>
    <p:extLst>
      <p:ext uri="{BB962C8B-B14F-4D97-AF65-F5344CB8AC3E}">
        <p14:creationId xmlns:p14="http://schemas.microsoft.com/office/powerpoint/2010/main" val="1651797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C1B45-8205-05B5-3EE3-953E47527694}"/>
            </a:ext>
          </a:extLst>
        </p:cNvPr>
        <p:cNvGrpSpPr/>
        <p:nvPr/>
      </p:nvGrpSpPr>
      <p:grpSpPr>
        <a:xfrm>
          <a:off x="0" y="0"/>
          <a:ext cx="0" cy="0"/>
          <a:chOff x="0" y="0"/>
          <a:chExt cx="0" cy="0"/>
        </a:xfrm>
      </p:grpSpPr>
      <p:sp>
        <p:nvSpPr>
          <p:cNvPr id="19" name="Text Placeholder 18">
            <a:extLst>
              <a:ext uri="{FF2B5EF4-FFF2-40B4-BE49-F238E27FC236}">
                <a16:creationId xmlns:a16="http://schemas.microsoft.com/office/drawing/2014/main" id="{F799A8BD-0C65-0B7B-6B84-5763FB315E42}"/>
              </a:ext>
            </a:extLst>
          </p:cNvPr>
          <p:cNvSpPr>
            <a:spLocks noGrp="1"/>
          </p:cNvSpPr>
          <p:nvPr>
            <p:ph type="body" sz="quarter" idx="13"/>
          </p:nvPr>
        </p:nvSpPr>
        <p:spPr>
          <a:xfrm>
            <a:off x="598568" y="1232034"/>
            <a:ext cx="10994865" cy="5207267"/>
          </a:xfrm>
        </p:spPr>
        <p:txBody>
          <a:bodyPr>
            <a:normAutofit lnSpcReduction="10000"/>
          </a:bodyPr>
          <a:lstStyle/>
          <a:p>
            <a:pPr algn="ctr">
              <a:lnSpc>
                <a:spcPct val="160000"/>
              </a:lnSpc>
              <a:spcBef>
                <a:spcPts val="0"/>
              </a:spcBef>
              <a:spcAft>
                <a:spcPts val="0"/>
              </a:spcAft>
            </a:pPr>
            <a:r>
              <a:rPr lang="en-US" sz="3800" b="1" dirty="0">
                <a:latin typeface="+mj-lt"/>
              </a:rPr>
              <a:t>Future developments</a:t>
            </a:r>
          </a:p>
          <a:p>
            <a:pPr algn="ctr">
              <a:lnSpc>
                <a:spcPct val="160000"/>
              </a:lnSpc>
              <a:spcBef>
                <a:spcPts val="0"/>
              </a:spcBef>
              <a:spcAft>
                <a:spcPts val="0"/>
              </a:spcAft>
            </a:pPr>
            <a:endParaRPr lang="en-US" sz="1000" b="1" dirty="0">
              <a:latin typeface="+mj-lt"/>
            </a:endParaRPr>
          </a:p>
          <a:p>
            <a:pPr marL="342900" indent="-342900">
              <a:lnSpc>
                <a:spcPct val="160000"/>
              </a:lnSpc>
              <a:spcBef>
                <a:spcPts val="0"/>
              </a:spcBef>
              <a:spcAft>
                <a:spcPts val="0"/>
              </a:spcAft>
              <a:buFont typeface="Wingdings" panose="05000000000000000000" pitchFamily="2" charset="2"/>
              <a:buChar char="Ø"/>
            </a:pPr>
            <a:r>
              <a:rPr lang="en-US" sz="2400" dirty="0">
                <a:latin typeface="+mj-lt"/>
              </a:rPr>
              <a:t>Possibility to add data from different sources (server/SQL and API) using user credentials</a:t>
            </a:r>
          </a:p>
          <a:p>
            <a:pPr marL="342900" indent="-342900">
              <a:lnSpc>
                <a:spcPct val="160000"/>
              </a:lnSpc>
              <a:spcBef>
                <a:spcPts val="0"/>
              </a:spcBef>
              <a:spcAft>
                <a:spcPts val="0"/>
              </a:spcAft>
              <a:buFont typeface="Wingdings" panose="05000000000000000000" pitchFamily="2" charset="2"/>
              <a:buChar char="Ø"/>
            </a:pPr>
            <a:endParaRPr lang="en-US" sz="2400" dirty="0">
              <a:latin typeface="+mj-lt"/>
            </a:endParaRPr>
          </a:p>
          <a:p>
            <a:pPr marL="342900" indent="-342900">
              <a:lnSpc>
                <a:spcPct val="160000"/>
              </a:lnSpc>
              <a:spcBef>
                <a:spcPts val="0"/>
              </a:spcBef>
              <a:spcAft>
                <a:spcPts val="0"/>
              </a:spcAft>
              <a:buFont typeface="Wingdings" panose="05000000000000000000" pitchFamily="2" charset="2"/>
              <a:buChar char="Ø"/>
            </a:pPr>
            <a:r>
              <a:rPr lang="en-US" sz="2400" dirty="0">
                <a:latin typeface="+mj-lt"/>
              </a:rPr>
              <a:t>Generate detailed reports with the missing data from submissions and mandatory columns</a:t>
            </a:r>
          </a:p>
          <a:p>
            <a:pPr marL="342900" indent="-342900">
              <a:lnSpc>
                <a:spcPct val="160000"/>
              </a:lnSpc>
              <a:spcBef>
                <a:spcPts val="0"/>
              </a:spcBef>
              <a:spcAft>
                <a:spcPts val="0"/>
              </a:spcAft>
              <a:buFont typeface="Wingdings" panose="05000000000000000000" pitchFamily="2" charset="2"/>
              <a:buChar char="Ø"/>
            </a:pPr>
            <a:endParaRPr lang="en-US" sz="2400" dirty="0">
              <a:latin typeface="+mj-lt"/>
            </a:endParaRPr>
          </a:p>
          <a:p>
            <a:pPr marL="342900" indent="-342900">
              <a:lnSpc>
                <a:spcPct val="160000"/>
              </a:lnSpc>
              <a:spcBef>
                <a:spcPts val="0"/>
              </a:spcBef>
              <a:spcAft>
                <a:spcPts val="0"/>
              </a:spcAft>
              <a:buFont typeface="Wingdings" panose="05000000000000000000" pitchFamily="2" charset="2"/>
              <a:buChar char="Ø"/>
            </a:pPr>
            <a:r>
              <a:rPr lang="en-US" sz="2400" dirty="0">
                <a:latin typeface="+mj-lt"/>
              </a:rPr>
              <a:t>Create a scheduled check and send a notification once a new issue is found</a:t>
            </a:r>
          </a:p>
          <a:p>
            <a:pPr marL="342900" indent="-342900">
              <a:lnSpc>
                <a:spcPct val="160000"/>
              </a:lnSpc>
              <a:spcBef>
                <a:spcPts val="0"/>
              </a:spcBef>
              <a:spcAft>
                <a:spcPts val="0"/>
              </a:spcAft>
              <a:buFont typeface="Wingdings" panose="05000000000000000000" pitchFamily="2" charset="2"/>
              <a:buChar char="Ø"/>
            </a:pPr>
            <a:endParaRPr lang="en-US" sz="2400" dirty="0">
              <a:latin typeface="+mj-lt"/>
            </a:endParaRPr>
          </a:p>
        </p:txBody>
      </p:sp>
      <p:sp>
        <p:nvSpPr>
          <p:cNvPr id="3" name="Text Placeholder 2">
            <a:extLst>
              <a:ext uri="{FF2B5EF4-FFF2-40B4-BE49-F238E27FC236}">
                <a16:creationId xmlns:a16="http://schemas.microsoft.com/office/drawing/2014/main" id="{42CD18EC-4672-8D43-4BB5-C711C8252A80}"/>
              </a:ext>
            </a:extLst>
          </p:cNvPr>
          <p:cNvSpPr>
            <a:spLocks noGrp="1"/>
          </p:cNvSpPr>
          <p:nvPr>
            <p:ph type="body" sz="quarter" idx="15"/>
          </p:nvPr>
        </p:nvSpPr>
        <p:spPr>
          <a:xfrm>
            <a:off x="598566" y="115504"/>
            <a:ext cx="9622394" cy="847022"/>
          </a:xfrm>
        </p:spPr>
        <p:txBody>
          <a:bodyPr>
            <a:normAutofit/>
          </a:bodyPr>
          <a:lstStyle/>
          <a:p>
            <a:r>
              <a:rPr lang="en-US" b="1" dirty="0"/>
              <a:t>Data Validation Application</a:t>
            </a:r>
          </a:p>
          <a:p>
            <a:r>
              <a:rPr lang="en-US" b="1" dirty="0"/>
              <a:t>Project Overview</a:t>
            </a:r>
          </a:p>
        </p:txBody>
      </p:sp>
    </p:spTree>
    <p:extLst>
      <p:ext uri="{BB962C8B-B14F-4D97-AF65-F5344CB8AC3E}">
        <p14:creationId xmlns:p14="http://schemas.microsoft.com/office/powerpoint/2010/main" val="3687020211"/>
      </p:ext>
    </p:extLst>
  </p:cSld>
  <p:clrMapOvr>
    <a:masterClrMapping/>
  </p:clrMapOvr>
</p:sld>
</file>

<file path=ppt/theme/theme1.xml><?xml version="1.0" encoding="utf-8"?>
<a:theme xmlns:a="http://schemas.openxmlformats.org/drawingml/2006/main" name="1_Office Theme">
  <a:themeElements>
    <a:clrScheme name="ABM Palette 224">
      <a:dk1>
        <a:srgbClr val="414141"/>
      </a:dk1>
      <a:lt1>
        <a:srgbClr val="FFFFFF"/>
      </a:lt1>
      <a:dk2>
        <a:srgbClr val="E9E9E9"/>
      </a:dk2>
      <a:lt2>
        <a:srgbClr val="151F6D"/>
      </a:lt2>
      <a:accent1>
        <a:srgbClr val="0545F5"/>
      </a:accent1>
      <a:accent2>
        <a:srgbClr val="151F6D"/>
      </a:accent2>
      <a:accent3>
        <a:srgbClr val="FF8200"/>
      </a:accent3>
      <a:accent4>
        <a:srgbClr val="D54300"/>
      </a:accent4>
      <a:accent5>
        <a:srgbClr val="33A6FF"/>
      </a:accent5>
      <a:accent6>
        <a:srgbClr val="00A881"/>
      </a:accent6>
      <a:hlink>
        <a:srgbClr val="0545F5"/>
      </a:hlink>
      <a:folHlink>
        <a:srgbClr val="151F6D"/>
      </a:folHlink>
    </a:clrScheme>
    <a:fontScheme name="Custom 1">
      <a:majorFont>
        <a:latin typeface="ABM Sans"/>
        <a:ea typeface=""/>
        <a:cs typeface=""/>
      </a:majorFont>
      <a:minorFont>
        <a:latin typeface="AB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FFEB492125D045B070F2A8CEC6CFBC" ma:contentTypeVersion="11" ma:contentTypeDescription="Create a new document." ma:contentTypeScope="" ma:versionID="9e81e4fd08220efeb1f0fd1ef31aead8">
  <xsd:schema xmlns:xsd="http://www.w3.org/2001/XMLSchema" xmlns:xs="http://www.w3.org/2001/XMLSchema" xmlns:p="http://schemas.microsoft.com/office/2006/metadata/properties" xmlns:ns2="0a75e601-2eae-4407-949c-caf98ce15cd3" xmlns:ns3="938c38cc-22f3-42a2-9a9b-ad88723d00cd" targetNamespace="http://schemas.microsoft.com/office/2006/metadata/properties" ma:root="true" ma:fieldsID="8d1c54f50d977bbdaf529f3ad6c585f7" ns2:_="" ns3:_="">
    <xsd:import namespace="0a75e601-2eae-4407-949c-caf98ce15cd3"/>
    <xsd:import namespace="938c38cc-22f3-42a2-9a9b-ad88723d00c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75e601-2eae-4407-949c-caf98ce15c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5899ee2-da83-4830-8f7b-9d10e9c7abec"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8c38cc-22f3-42a2-9a9b-ad88723d00c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7b0fccc-6497-48fc-bc1b-31f4c16b1d58}" ma:internalName="TaxCatchAll" ma:showField="CatchAllData" ma:web="938c38cc-22f3-42a2-9a9b-ad88723d00c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75e601-2eae-4407-949c-caf98ce15cd3">
      <Terms xmlns="http://schemas.microsoft.com/office/infopath/2007/PartnerControls"/>
    </lcf76f155ced4ddcb4097134ff3c332f>
    <TaxCatchAll xmlns="938c38cc-22f3-42a2-9a9b-ad88723d00cd" xsi:nil="true"/>
  </documentManagement>
</p:properties>
</file>

<file path=customXml/itemProps1.xml><?xml version="1.0" encoding="utf-8"?>
<ds:datastoreItem xmlns:ds="http://schemas.openxmlformats.org/officeDocument/2006/customXml" ds:itemID="{44E1167F-A596-4794-9E33-9E4E311D3F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75e601-2eae-4407-949c-caf98ce15cd3"/>
    <ds:schemaRef ds:uri="938c38cc-22f3-42a2-9a9b-ad88723d00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CEE96B-5F41-47CC-A2E6-73CBFBD4CFB9}">
  <ds:schemaRefs>
    <ds:schemaRef ds:uri="http://schemas.microsoft.com/sharepoint/v3/contenttype/forms"/>
  </ds:schemaRefs>
</ds:datastoreItem>
</file>

<file path=customXml/itemProps3.xml><?xml version="1.0" encoding="utf-8"?>
<ds:datastoreItem xmlns:ds="http://schemas.openxmlformats.org/officeDocument/2006/customXml" ds:itemID="{CC4003EF-ACEC-43A6-A6D9-058A7457180F}">
  <ds:schemaRefs>
    <ds:schemaRef ds:uri="http://purl.org/dc/elements/1.1/"/>
    <ds:schemaRef ds:uri="http://schemas.openxmlformats.org/package/2006/metadata/core-properties"/>
    <ds:schemaRef ds:uri="0a75e601-2eae-4407-949c-caf98ce15cd3"/>
    <ds:schemaRef ds:uri="http://schemas.microsoft.com/office/2006/documentManagement/types"/>
    <ds:schemaRef ds:uri="http://purl.org/dc/dcmitype/"/>
    <ds:schemaRef ds:uri="http://purl.org/dc/terms/"/>
    <ds:schemaRef ds:uri="http://schemas.microsoft.com/office/infopath/2007/PartnerControls"/>
    <ds:schemaRef ds:uri="938c38cc-22f3-42a2-9a9b-ad88723d00cd"/>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8e4a72ef-928b-45b6-a137-7ed7bb318678}" enabled="0" method="" siteId="{8e4a72ef-928b-45b6-a137-7ed7bb318678}" removed="1"/>
</clbl:labelList>
</file>

<file path=docProps/app.xml><?xml version="1.0" encoding="utf-8"?>
<Properties xmlns="http://schemas.openxmlformats.org/officeDocument/2006/extended-properties" xmlns:vt="http://schemas.openxmlformats.org/officeDocument/2006/docPropsVTypes">
  <TotalTime>1358</TotalTime>
  <Words>420</Words>
  <Application>Microsoft Office PowerPoint</Application>
  <PresentationFormat>Widescreen</PresentationFormat>
  <Paragraphs>55</Paragraphs>
  <Slides>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vt:i4>
      </vt:variant>
    </vt:vector>
  </HeadingPairs>
  <TitlesOfParts>
    <vt:vector size="20" baseType="lpstr">
      <vt:lpstr>ABM Sans</vt:lpstr>
      <vt:lpstr>ABM Sans Bold</vt:lpstr>
      <vt:lpstr>ABM Sans Light</vt:lpstr>
      <vt:lpstr>ABM Sans Med</vt:lpstr>
      <vt:lpstr>ABM Sans Medium</vt:lpstr>
      <vt:lpstr>ABM Sans Regular</vt:lpstr>
      <vt:lpstr>ABM Sans SemBd</vt:lpstr>
      <vt:lpstr>ABM Sans SemiBold</vt:lpstr>
      <vt:lpstr>ABM Sans SemiBold Italic</vt:lpstr>
      <vt:lpstr>Aptos</vt:lpstr>
      <vt:lpstr>Arial</vt:lpstr>
      <vt:lpstr>Montserrat</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Jay Augis Kazlauskas</dc:creator>
  <cp:lastModifiedBy>Horea Lazar</cp:lastModifiedBy>
  <cp:revision>5</cp:revision>
  <dcterms:created xsi:type="dcterms:W3CDTF">2025-01-30T15:43:21Z</dcterms:created>
  <dcterms:modified xsi:type="dcterms:W3CDTF">2025-03-10T15:28:13Z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0x0101001DFFEB492125D045B070F2A8CEC6CFBC</vt:lpwstr>
  </property>
  <property fmtid="{D5CDD505-2E9C-101B-9397-08002B2CF9AE}" pid="3" name="MediaServiceImageTags">
    <vt:lpwstr/>
  </property>
</Properties>
</file>